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7" r:id="rId2"/>
    <p:sldId id="309" r:id="rId3"/>
    <p:sldId id="282" r:id="rId4"/>
    <p:sldId id="283" r:id="rId5"/>
    <p:sldId id="310" r:id="rId6"/>
    <p:sldId id="258" r:id="rId7"/>
    <p:sldId id="259" r:id="rId8"/>
    <p:sldId id="305" r:id="rId9"/>
    <p:sldId id="260" r:id="rId10"/>
    <p:sldId id="261" r:id="rId11"/>
    <p:sldId id="299" r:id="rId12"/>
    <p:sldId id="263" r:id="rId13"/>
    <p:sldId id="267" r:id="rId14"/>
    <p:sldId id="307" r:id="rId15"/>
    <p:sldId id="308" r:id="rId16"/>
    <p:sldId id="315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image" Target="../media/image1.png" 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image" Target="../media/image4.png" /><Relationship Id="rId4" Type="http://schemas.openxmlformats.org/officeDocument/2006/relationships/image" Target="../media/image7.jpe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image" Target="../media/image1.png" 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image" Target="../media/image4.png" /><Relationship Id="rId4" Type="http://schemas.openxmlformats.org/officeDocument/2006/relationships/image" Target="../media/image7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06A52-372A-49C7-AE5C-1BC7E171AAE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839F8E75-A0D4-47E3-BEC5-4D15A7701C00}">
      <dgm:prSet custT="1"/>
      <dgm:spPr/>
      <dgm:t>
        <a:bodyPr/>
        <a:lstStyle/>
        <a:p>
          <a:endParaRPr lang="es-PY" sz="2000" dirty="0">
            <a:latin typeface="Arial" pitchFamily="34" charset="0"/>
            <a:cs typeface="Arial" pitchFamily="34" charset="0"/>
          </a:endParaRPr>
        </a:p>
      </dgm:t>
    </dgm:pt>
    <dgm:pt modelId="{C2B0A642-7BAF-4409-BE61-1C2B585A82D4}" type="parTrans" cxnId="{DF003A26-0971-4EAC-9277-7F7580E91D3A}">
      <dgm:prSet/>
      <dgm:spPr/>
      <dgm:t>
        <a:bodyPr/>
        <a:lstStyle/>
        <a:p>
          <a:endParaRPr lang="es-PY"/>
        </a:p>
      </dgm:t>
    </dgm:pt>
    <dgm:pt modelId="{21AB3AA5-2DA7-4449-93F6-D630242F5AF5}" type="sibTrans" cxnId="{DF003A26-0971-4EAC-9277-7F7580E91D3A}">
      <dgm:prSet/>
      <dgm:spPr/>
      <dgm:t>
        <a:bodyPr/>
        <a:lstStyle/>
        <a:p>
          <a:endParaRPr lang="es-PY"/>
        </a:p>
      </dgm:t>
    </dgm:pt>
    <dgm:pt modelId="{81E7B05C-670E-4633-9A68-2182698B6946}" type="pres">
      <dgm:prSet presAssocID="{5DE06A52-372A-49C7-AE5C-1BC7E171AAE8}" presName="outerComposite" presStyleCnt="0">
        <dgm:presLayoutVars>
          <dgm:chMax val="5"/>
          <dgm:dir/>
          <dgm:resizeHandles val="exact"/>
        </dgm:presLayoutVars>
      </dgm:prSet>
      <dgm:spPr/>
    </dgm:pt>
    <dgm:pt modelId="{B9ACC08E-30C3-4628-B8C4-BEA6C0C7F12B}" type="pres">
      <dgm:prSet presAssocID="{5DE06A52-372A-49C7-AE5C-1BC7E171AAE8}" presName="dummyMaxCanvas" presStyleCnt="0">
        <dgm:presLayoutVars/>
      </dgm:prSet>
      <dgm:spPr/>
    </dgm:pt>
    <dgm:pt modelId="{A4DF91B7-68E0-489F-9002-6F17D7690C0E}" type="pres">
      <dgm:prSet presAssocID="{5DE06A52-372A-49C7-AE5C-1BC7E171AAE8}" presName="OneNode_1" presStyleLbl="node1" presStyleIdx="0" presStyleCnt="1" custScaleY="132744">
        <dgm:presLayoutVars>
          <dgm:bulletEnabled val="1"/>
        </dgm:presLayoutVars>
      </dgm:prSet>
      <dgm:spPr/>
    </dgm:pt>
  </dgm:ptLst>
  <dgm:cxnLst>
    <dgm:cxn modelId="{47FC1B26-66A1-4C5A-AC9B-B497506C7E2F}" type="presOf" srcId="{839F8E75-A0D4-47E3-BEC5-4D15A7701C00}" destId="{A4DF91B7-68E0-489F-9002-6F17D7690C0E}" srcOrd="0" destOrd="0" presId="urn:microsoft.com/office/officeart/2005/8/layout/vProcess5"/>
    <dgm:cxn modelId="{DF003A26-0971-4EAC-9277-7F7580E91D3A}" srcId="{5DE06A52-372A-49C7-AE5C-1BC7E171AAE8}" destId="{839F8E75-A0D4-47E3-BEC5-4D15A7701C00}" srcOrd="0" destOrd="0" parTransId="{C2B0A642-7BAF-4409-BE61-1C2B585A82D4}" sibTransId="{21AB3AA5-2DA7-4449-93F6-D630242F5AF5}"/>
    <dgm:cxn modelId="{E1C06E56-0B04-4FE0-AE92-292935C1DA9A}" type="presOf" srcId="{5DE06A52-372A-49C7-AE5C-1BC7E171AAE8}" destId="{81E7B05C-670E-4633-9A68-2182698B6946}" srcOrd="0" destOrd="0" presId="urn:microsoft.com/office/officeart/2005/8/layout/vProcess5"/>
    <dgm:cxn modelId="{0FB51EFF-EC58-4D0E-9962-499D160573EA}" type="presParOf" srcId="{81E7B05C-670E-4633-9A68-2182698B6946}" destId="{B9ACC08E-30C3-4628-B8C4-BEA6C0C7F12B}" srcOrd="0" destOrd="0" presId="urn:microsoft.com/office/officeart/2005/8/layout/vProcess5"/>
    <dgm:cxn modelId="{01D593D3-3C13-448C-BC53-E33C55A87742}" type="presParOf" srcId="{81E7B05C-670E-4633-9A68-2182698B6946}" destId="{A4DF91B7-68E0-489F-9002-6F17D7690C0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EA6E93-EA95-405E-B1A9-DA0E5BA58CF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Y"/>
        </a:p>
      </dgm:t>
    </dgm:pt>
    <dgm:pt modelId="{918672A3-B994-42C6-BA7A-80EE9231D9A5}">
      <dgm:prSet phldrT="[Texto]" custT="1"/>
      <dgm:spPr/>
      <dgm:t>
        <a:bodyPr/>
        <a:lstStyle/>
        <a:p>
          <a:r>
            <a:rPr lang="es-ES" sz="2400" b="1" dirty="0">
              <a:latin typeface="Arial" pitchFamily="34" charset="0"/>
              <a:cs typeface="Arial" pitchFamily="34" charset="0"/>
            </a:rPr>
            <a:t>Datos demográficos</a:t>
          </a:r>
          <a:endParaRPr lang="es-PY" sz="2400" dirty="0">
            <a:latin typeface="Arial" pitchFamily="34" charset="0"/>
            <a:cs typeface="Arial" pitchFamily="34" charset="0"/>
          </a:endParaRPr>
        </a:p>
      </dgm:t>
    </dgm:pt>
    <dgm:pt modelId="{D2EB6A4B-2FB4-4F88-BD58-C4397428A54A}" type="parTrans" cxnId="{A27BB8AA-BA6E-43B6-930A-A73372D5AD12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39003C40-1115-4068-AEF9-D7BDD47C7907}" type="sibTrans" cxnId="{A27BB8AA-BA6E-43B6-930A-A73372D5AD12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8D393D35-0DC3-4705-A1E4-39E97BFD2A83}">
      <dgm:prSet phldrT="[Texto]" custT="1"/>
      <dgm:spPr/>
      <dgm:t>
        <a:bodyPr/>
        <a:lstStyle/>
        <a:p>
          <a:r>
            <a:rPr lang="es-ES" sz="2000" b="0" dirty="0">
              <a:latin typeface="Arial" pitchFamily="34" charset="0"/>
              <a:cs typeface="Arial" pitchFamily="34" charset="0"/>
            </a:rPr>
            <a:t>Encuesta autoadministrada </a:t>
          </a:r>
          <a:endParaRPr lang="es-PY" sz="2000" b="0" dirty="0">
            <a:latin typeface="Arial" pitchFamily="34" charset="0"/>
            <a:cs typeface="Arial" pitchFamily="34" charset="0"/>
          </a:endParaRPr>
        </a:p>
      </dgm:t>
    </dgm:pt>
    <dgm:pt modelId="{23C29B5F-DE50-48C4-9B2E-C8B82BCA5EEB}" type="parTrans" cxnId="{AB415CC7-F936-4CEF-967C-A1A84FE90A82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0F87D1BB-3678-45C3-A175-7C14007EBA39}" type="sibTrans" cxnId="{AB415CC7-F936-4CEF-967C-A1A84FE90A82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FE2438AD-9F6E-46CF-B7AC-C1D61EF5693B}">
      <dgm:prSet phldrT="[Texto]" custT="1"/>
      <dgm:spPr/>
      <dgm:t>
        <a:bodyPr/>
        <a:lstStyle/>
        <a:p>
          <a:r>
            <a:rPr lang="es-PY" sz="2400" b="1" dirty="0">
              <a:latin typeface="Arial" pitchFamily="34" charset="0"/>
              <a:cs typeface="Arial" pitchFamily="34" charset="0"/>
            </a:rPr>
            <a:t>Datos antropométricos </a:t>
          </a:r>
        </a:p>
      </dgm:t>
    </dgm:pt>
    <dgm:pt modelId="{7401BD85-4B80-4C7D-8124-22178DA78092}" type="parTrans" cxnId="{1578C572-B5E4-4BC3-94FC-2275E5759E76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3312B658-152C-426D-A4F7-46BB7957F958}" type="sibTrans" cxnId="{1578C572-B5E4-4BC3-94FC-2275E5759E76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E53D605B-3907-4F10-A058-C93FA7BD7494}">
      <dgm:prSet phldrT="[Texto]" custT="1"/>
      <dgm:spPr/>
      <dgm:t>
        <a:bodyPr/>
        <a:lstStyle/>
        <a:p>
          <a:r>
            <a:rPr lang="es-MX" sz="2000" b="0" dirty="0">
              <a:latin typeface="Arial" pitchFamily="34" charset="0"/>
              <a:cs typeface="Arial" pitchFamily="34" charset="0"/>
            </a:rPr>
            <a:t>Técnicas de medición antropométrica (Manual de antropometría INAN)</a:t>
          </a:r>
          <a:endParaRPr lang="es-PY" sz="2000" b="0" dirty="0">
            <a:latin typeface="Arial" pitchFamily="34" charset="0"/>
            <a:cs typeface="Arial" pitchFamily="34" charset="0"/>
          </a:endParaRPr>
        </a:p>
      </dgm:t>
    </dgm:pt>
    <dgm:pt modelId="{233D652C-9BFC-4DF5-BDF5-A21AF550BF0F}" type="parTrans" cxnId="{FB1C06F3-4316-460F-920E-4F8E741A3C7F}">
      <dgm:prSet/>
      <dgm:spPr/>
      <dgm:t>
        <a:bodyPr/>
        <a:lstStyle/>
        <a:p>
          <a:endParaRPr lang="es-PY"/>
        </a:p>
      </dgm:t>
    </dgm:pt>
    <dgm:pt modelId="{9424A2A3-DEA3-46EE-98CB-A6F8C41D673F}" type="sibTrans" cxnId="{FB1C06F3-4316-460F-920E-4F8E741A3C7F}">
      <dgm:prSet/>
      <dgm:spPr/>
      <dgm:t>
        <a:bodyPr/>
        <a:lstStyle/>
        <a:p>
          <a:endParaRPr lang="es-PY"/>
        </a:p>
      </dgm:t>
    </dgm:pt>
    <dgm:pt modelId="{E8F4FD9C-8A98-4C8B-A7F4-618138EDBACB}" type="pres">
      <dgm:prSet presAssocID="{13EA6E93-EA95-405E-B1A9-DA0E5BA58CF6}" presName="linear" presStyleCnt="0">
        <dgm:presLayoutVars>
          <dgm:animLvl val="lvl"/>
          <dgm:resizeHandles val="exact"/>
        </dgm:presLayoutVars>
      </dgm:prSet>
      <dgm:spPr/>
    </dgm:pt>
    <dgm:pt modelId="{4EA6B41C-271B-482B-A9B9-5C464F5E4959}" type="pres">
      <dgm:prSet presAssocID="{918672A3-B994-42C6-BA7A-80EE9231D9A5}" presName="parentText" presStyleLbl="node1" presStyleIdx="0" presStyleCnt="2" custLinFactNeighborX="293" custLinFactNeighborY="-41959">
        <dgm:presLayoutVars>
          <dgm:chMax val="0"/>
          <dgm:bulletEnabled val="1"/>
        </dgm:presLayoutVars>
      </dgm:prSet>
      <dgm:spPr/>
    </dgm:pt>
    <dgm:pt modelId="{C537A691-A09F-482E-AFF0-BC309BE4C047}" type="pres">
      <dgm:prSet presAssocID="{918672A3-B994-42C6-BA7A-80EE9231D9A5}" presName="childText" presStyleLbl="revTx" presStyleIdx="0" presStyleCnt="2">
        <dgm:presLayoutVars>
          <dgm:bulletEnabled val="1"/>
        </dgm:presLayoutVars>
      </dgm:prSet>
      <dgm:spPr/>
    </dgm:pt>
    <dgm:pt modelId="{12FB1719-2D02-463D-83D8-DECEA6DA613D}" type="pres">
      <dgm:prSet presAssocID="{FE2438AD-9F6E-46CF-B7AC-C1D61EF5693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60E75E-0120-4A40-8883-F72B14FDB964}" type="pres">
      <dgm:prSet presAssocID="{FE2438AD-9F6E-46CF-B7AC-C1D61EF5693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2C96945-E2D4-4238-83ED-E99EFB919009}" type="presOf" srcId="{918672A3-B994-42C6-BA7A-80EE9231D9A5}" destId="{4EA6B41C-271B-482B-A9B9-5C464F5E4959}" srcOrd="0" destOrd="0" presId="urn:microsoft.com/office/officeart/2005/8/layout/vList2"/>
    <dgm:cxn modelId="{1578C572-B5E4-4BC3-94FC-2275E5759E76}" srcId="{13EA6E93-EA95-405E-B1A9-DA0E5BA58CF6}" destId="{FE2438AD-9F6E-46CF-B7AC-C1D61EF5693B}" srcOrd="1" destOrd="0" parTransId="{7401BD85-4B80-4C7D-8124-22178DA78092}" sibTransId="{3312B658-152C-426D-A4F7-46BB7957F958}"/>
    <dgm:cxn modelId="{C88FFA74-F917-45B5-A197-3F6CB073D32E}" type="presOf" srcId="{13EA6E93-EA95-405E-B1A9-DA0E5BA58CF6}" destId="{E8F4FD9C-8A98-4C8B-A7F4-618138EDBACB}" srcOrd="0" destOrd="0" presId="urn:microsoft.com/office/officeart/2005/8/layout/vList2"/>
    <dgm:cxn modelId="{488AE259-BD6A-448F-9972-A195F7B9E907}" type="presOf" srcId="{8D393D35-0DC3-4705-A1E4-39E97BFD2A83}" destId="{C537A691-A09F-482E-AFF0-BC309BE4C047}" srcOrd="0" destOrd="0" presId="urn:microsoft.com/office/officeart/2005/8/layout/vList2"/>
    <dgm:cxn modelId="{A27BB8AA-BA6E-43B6-930A-A73372D5AD12}" srcId="{13EA6E93-EA95-405E-B1A9-DA0E5BA58CF6}" destId="{918672A3-B994-42C6-BA7A-80EE9231D9A5}" srcOrd="0" destOrd="0" parTransId="{D2EB6A4B-2FB4-4F88-BD58-C4397428A54A}" sibTransId="{39003C40-1115-4068-AEF9-D7BDD47C7907}"/>
    <dgm:cxn modelId="{27B97ABA-9962-4A4D-B79C-5C0EA35B7D86}" type="presOf" srcId="{E53D605B-3907-4F10-A058-C93FA7BD7494}" destId="{6460E75E-0120-4A40-8883-F72B14FDB964}" srcOrd="0" destOrd="0" presId="urn:microsoft.com/office/officeart/2005/8/layout/vList2"/>
    <dgm:cxn modelId="{AB415CC7-F936-4CEF-967C-A1A84FE90A82}" srcId="{918672A3-B994-42C6-BA7A-80EE9231D9A5}" destId="{8D393D35-0DC3-4705-A1E4-39E97BFD2A83}" srcOrd="0" destOrd="0" parTransId="{23C29B5F-DE50-48C4-9B2E-C8B82BCA5EEB}" sibTransId="{0F87D1BB-3678-45C3-A175-7C14007EBA39}"/>
    <dgm:cxn modelId="{580ED2C7-7B30-4D73-A4F0-DF460E3B6726}" type="presOf" srcId="{FE2438AD-9F6E-46CF-B7AC-C1D61EF5693B}" destId="{12FB1719-2D02-463D-83D8-DECEA6DA613D}" srcOrd="0" destOrd="0" presId="urn:microsoft.com/office/officeart/2005/8/layout/vList2"/>
    <dgm:cxn modelId="{FB1C06F3-4316-460F-920E-4F8E741A3C7F}" srcId="{FE2438AD-9F6E-46CF-B7AC-C1D61EF5693B}" destId="{E53D605B-3907-4F10-A058-C93FA7BD7494}" srcOrd="0" destOrd="0" parTransId="{233D652C-9BFC-4DF5-BDF5-A21AF550BF0F}" sibTransId="{9424A2A3-DEA3-46EE-98CB-A6F8C41D673F}"/>
    <dgm:cxn modelId="{D7A26AC6-E0CF-4022-8712-94D09C086189}" type="presParOf" srcId="{E8F4FD9C-8A98-4C8B-A7F4-618138EDBACB}" destId="{4EA6B41C-271B-482B-A9B9-5C464F5E4959}" srcOrd="0" destOrd="0" presId="urn:microsoft.com/office/officeart/2005/8/layout/vList2"/>
    <dgm:cxn modelId="{E348C562-9DB1-4315-A698-A961B06C791D}" type="presParOf" srcId="{E8F4FD9C-8A98-4C8B-A7F4-618138EDBACB}" destId="{C537A691-A09F-482E-AFF0-BC309BE4C047}" srcOrd="1" destOrd="0" presId="urn:microsoft.com/office/officeart/2005/8/layout/vList2"/>
    <dgm:cxn modelId="{4BA923C2-0871-47F6-9C1D-9A0C50EDDE18}" type="presParOf" srcId="{E8F4FD9C-8A98-4C8B-A7F4-618138EDBACB}" destId="{12FB1719-2D02-463D-83D8-DECEA6DA613D}" srcOrd="2" destOrd="0" presId="urn:microsoft.com/office/officeart/2005/8/layout/vList2"/>
    <dgm:cxn modelId="{517C8EFA-E830-4A2C-84CD-44C31756E2C1}" type="presParOf" srcId="{E8F4FD9C-8A98-4C8B-A7F4-618138EDBACB}" destId="{6460E75E-0120-4A40-8883-F72B14FDB9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EA6E93-EA95-405E-B1A9-DA0E5BA58CF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Y"/>
        </a:p>
      </dgm:t>
    </dgm:pt>
    <dgm:pt modelId="{918672A3-B994-42C6-BA7A-80EE9231D9A5}">
      <dgm:prSet phldrT="[Texto]" custT="1"/>
      <dgm:spPr/>
      <dgm:t>
        <a:bodyPr/>
        <a:lstStyle/>
        <a:p>
          <a:r>
            <a:rPr lang="es-PY" sz="2400" b="1" dirty="0">
              <a:latin typeface="Arial" pitchFamily="34" charset="0"/>
              <a:cs typeface="Arial" pitchFamily="34" charset="0"/>
            </a:rPr>
            <a:t>Etiquetado nutricional de alimentos</a:t>
          </a:r>
        </a:p>
      </dgm:t>
    </dgm:pt>
    <dgm:pt modelId="{D2EB6A4B-2FB4-4F88-BD58-C4397428A54A}" type="parTrans" cxnId="{A27BB8AA-BA6E-43B6-930A-A73372D5AD12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39003C40-1115-4068-AEF9-D7BDD47C7907}" type="sibTrans" cxnId="{A27BB8AA-BA6E-43B6-930A-A73372D5AD12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8D393D35-0DC3-4705-A1E4-39E97BFD2A83}">
      <dgm:prSet phldrT="[Texto]" custT="1"/>
      <dgm:spPr/>
      <dgm:t>
        <a:bodyPr/>
        <a:lstStyle/>
        <a:p>
          <a:r>
            <a:rPr lang="es-MX" sz="2000" b="0" dirty="0">
              <a:latin typeface="Arial" pitchFamily="34" charset="0"/>
              <a:cs typeface="Arial" pitchFamily="34" charset="0"/>
            </a:rPr>
            <a:t>Encuesta</a:t>
          </a:r>
          <a:r>
            <a:rPr lang="es-MX" sz="2000" b="0" baseline="0" dirty="0">
              <a:latin typeface="Arial" pitchFamily="34" charset="0"/>
              <a:cs typeface="Arial" pitchFamily="34" charset="0"/>
            </a:rPr>
            <a:t> autoadministrada</a:t>
          </a:r>
          <a:endParaRPr lang="es-PY" sz="2000" b="0" dirty="0">
            <a:latin typeface="Arial" pitchFamily="34" charset="0"/>
            <a:cs typeface="Arial" pitchFamily="34" charset="0"/>
          </a:endParaRPr>
        </a:p>
      </dgm:t>
    </dgm:pt>
    <dgm:pt modelId="{23C29B5F-DE50-48C4-9B2E-C8B82BCA5EEB}" type="parTrans" cxnId="{AB415CC7-F936-4CEF-967C-A1A84FE90A82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0F87D1BB-3678-45C3-A175-7C14007EBA39}" type="sibTrans" cxnId="{AB415CC7-F936-4CEF-967C-A1A84FE90A82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E8F4FD9C-8A98-4C8B-A7F4-618138EDBACB}" type="pres">
      <dgm:prSet presAssocID="{13EA6E93-EA95-405E-B1A9-DA0E5BA58CF6}" presName="linear" presStyleCnt="0">
        <dgm:presLayoutVars>
          <dgm:animLvl val="lvl"/>
          <dgm:resizeHandles val="exact"/>
        </dgm:presLayoutVars>
      </dgm:prSet>
      <dgm:spPr/>
    </dgm:pt>
    <dgm:pt modelId="{4EA6B41C-271B-482B-A9B9-5C464F5E4959}" type="pres">
      <dgm:prSet presAssocID="{918672A3-B994-42C6-BA7A-80EE9231D9A5}" presName="parentText" presStyleLbl="node1" presStyleIdx="0" presStyleCnt="1" custScaleY="73218" custLinFactNeighborX="503">
        <dgm:presLayoutVars>
          <dgm:chMax val="0"/>
          <dgm:bulletEnabled val="1"/>
        </dgm:presLayoutVars>
      </dgm:prSet>
      <dgm:spPr/>
    </dgm:pt>
    <dgm:pt modelId="{C537A691-A09F-482E-AFF0-BC309BE4C047}" type="pres">
      <dgm:prSet presAssocID="{918672A3-B994-42C6-BA7A-80EE9231D9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6C86F42-E7A1-4DED-B877-1A87BE8722EA}" type="presOf" srcId="{918672A3-B994-42C6-BA7A-80EE9231D9A5}" destId="{4EA6B41C-271B-482B-A9B9-5C464F5E4959}" srcOrd="0" destOrd="0" presId="urn:microsoft.com/office/officeart/2005/8/layout/vList2"/>
    <dgm:cxn modelId="{A2E0244B-8B3B-413B-AE13-273D38349D50}" type="presOf" srcId="{8D393D35-0DC3-4705-A1E4-39E97BFD2A83}" destId="{C537A691-A09F-482E-AFF0-BC309BE4C047}" srcOrd="0" destOrd="0" presId="urn:microsoft.com/office/officeart/2005/8/layout/vList2"/>
    <dgm:cxn modelId="{A27BB8AA-BA6E-43B6-930A-A73372D5AD12}" srcId="{13EA6E93-EA95-405E-B1A9-DA0E5BA58CF6}" destId="{918672A3-B994-42C6-BA7A-80EE9231D9A5}" srcOrd="0" destOrd="0" parTransId="{D2EB6A4B-2FB4-4F88-BD58-C4397428A54A}" sibTransId="{39003C40-1115-4068-AEF9-D7BDD47C7907}"/>
    <dgm:cxn modelId="{AB415CC7-F936-4CEF-967C-A1A84FE90A82}" srcId="{918672A3-B994-42C6-BA7A-80EE9231D9A5}" destId="{8D393D35-0DC3-4705-A1E4-39E97BFD2A83}" srcOrd="0" destOrd="0" parTransId="{23C29B5F-DE50-48C4-9B2E-C8B82BCA5EEB}" sibTransId="{0F87D1BB-3678-45C3-A175-7C14007EBA39}"/>
    <dgm:cxn modelId="{10508ECA-7597-45E4-80D9-52782B67A0F8}" type="presOf" srcId="{13EA6E93-EA95-405E-B1A9-DA0E5BA58CF6}" destId="{E8F4FD9C-8A98-4C8B-A7F4-618138EDBACB}" srcOrd="0" destOrd="0" presId="urn:microsoft.com/office/officeart/2005/8/layout/vList2"/>
    <dgm:cxn modelId="{7ACB0348-D315-4023-B772-5CF000FC78E5}" type="presParOf" srcId="{E8F4FD9C-8A98-4C8B-A7F4-618138EDBACB}" destId="{4EA6B41C-271B-482B-A9B9-5C464F5E4959}" srcOrd="0" destOrd="0" presId="urn:microsoft.com/office/officeart/2005/8/layout/vList2"/>
    <dgm:cxn modelId="{B8EC11A8-248E-4533-A9A4-A8E6F09C5162}" type="presParOf" srcId="{E8F4FD9C-8A98-4C8B-A7F4-618138EDBACB}" destId="{C537A691-A09F-482E-AFF0-BC309BE4C0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C8ACF-6446-42C5-BE71-998DC10AFF3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Y"/>
        </a:p>
      </dgm:t>
    </dgm:pt>
    <dgm:pt modelId="{7446C230-E8A2-4E1D-AB68-A431D9CB1743}">
      <dgm:prSet/>
      <dgm:spPr/>
      <dgm:t>
        <a:bodyPr/>
        <a:lstStyle/>
        <a:p>
          <a:endParaRPr lang="es-ES" b="0" dirty="0">
            <a:latin typeface="Arial" pitchFamily="34" charset="0"/>
            <a:cs typeface="Arial" pitchFamily="34" charset="0"/>
          </a:endParaRPr>
        </a:p>
      </dgm:t>
    </dgm:pt>
    <dgm:pt modelId="{7622BFD7-7938-4C0C-840E-CDE855BCD213}" type="parTrans" cxnId="{8FE74967-8F8E-47C5-B531-2A2E3E72ECF8}">
      <dgm:prSet/>
      <dgm:spPr/>
      <dgm:t>
        <a:bodyPr/>
        <a:lstStyle/>
        <a:p>
          <a:endParaRPr lang="es-PY" b="0">
            <a:latin typeface="Arial" pitchFamily="34" charset="0"/>
            <a:cs typeface="Arial" pitchFamily="34" charset="0"/>
          </a:endParaRPr>
        </a:p>
      </dgm:t>
    </dgm:pt>
    <dgm:pt modelId="{2BA7505E-7FD1-4944-98C2-8CD7F0276F7C}" type="sibTrans" cxnId="{8FE74967-8F8E-47C5-B531-2A2E3E72ECF8}">
      <dgm:prSet/>
      <dgm:spPr/>
      <dgm:t>
        <a:bodyPr/>
        <a:lstStyle/>
        <a:p>
          <a:endParaRPr lang="es-PY" b="0">
            <a:latin typeface="Arial" pitchFamily="34" charset="0"/>
            <a:cs typeface="Arial" pitchFamily="34" charset="0"/>
          </a:endParaRPr>
        </a:p>
      </dgm:t>
    </dgm:pt>
    <dgm:pt modelId="{4FFC5785-746D-4A26-A7C9-4AD4196CE3C4}">
      <dgm:prSet/>
      <dgm:spPr/>
      <dgm:t>
        <a:bodyPr/>
        <a:lstStyle/>
        <a:p>
          <a:endParaRPr lang="es-PY" b="0" dirty="0">
            <a:latin typeface="Arial" pitchFamily="34" charset="0"/>
            <a:cs typeface="Arial" pitchFamily="34" charset="0"/>
          </a:endParaRPr>
        </a:p>
      </dgm:t>
    </dgm:pt>
    <dgm:pt modelId="{8E9B6C65-B788-4A89-9DB8-FA880ECF7DEB}" type="parTrans" cxnId="{C9FD20D6-BC18-404E-9001-A1AB85264E08}">
      <dgm:prSet/>
      <dgm:spPr/>
      <dgm:t>
        <a:bodyPr/>
        <a:lstStyle/>
        <a:p>
          <a:endParaRPr lang="es-PY" b="0">
            <a:latin typeface="Arial" pitchFamily="34" charset="0"/>
            <a:cs typeface="Arial" pitchFamily="34" charset="0"/>
          </a:endParaRPr>
        </a:p>
      </dgm:t>
    </dgm:pt>
    <dgm:pt modelId="{DCCA8556-BF26-4019-8CF2-780CAA1CB332}" type="sibTrans" cxnId="{C9FD20D6-BC18-404E-9001-A1AB85264E08}">
      <dgm:prSet/>
      <dgm:spPr/>
      <dgm:t>
        <a:bodyPr/>
        <a:lstStyle/>
        <a:p>
          <a:endParaRPr lang="es-PY" b="0">
            <a:latin typeface="Arial" pitchFamily="34" charset="0"/>
            <a:cs typeface="Arial" pitchFamily="34" charset="0"/>
          </a:endParaRPr>
        </a:p>
      </dgm:t>
    </dgm:pt>
    <dgm:pt modelId="{3FBD18BB-DB7F-450F-BB54-ACBA04547DEF}">
      <dgm:prSet/>
      <dgm:spPr/>
      <dgm:t>
        <a:bodyPr/>
        <a:lstStyle/>
        <a:p>
          <a:endParaRPr lang="es-PY" b="0" dirty="0">
            <a:latin typeface="Arial" pitchFamily="34" charset="0"/>
            <a:cs typeface="Arial" pitchFamily="34" charset="0"/>
          </a:endParaRPr>
        </a:p>
      </dgm:t>
    </dgm:pt>
    <dgm:pt modelId="{85C97840-0DC1-4014-B283-8AD871726B84}" type="parTrans" cxnId="{97E4F73B-3B46-48AA-B886-A12EC076CD80}">
      <dgm:prSet/>
      <dgm:spPr/>
      <dgm:t>
        <a:bodyPr/>
        <a:lstStyle/>
        <a:p>
          <a:endParaRPr lang="es-PY" b="0">
            <a:latin typeface="Arial" pitchFamily="34" charset="0"/>
            <a:cs typeface="Arial" pitchFamily="34" charset="0"/>
          </a:endParaRPr>
        </a:p>
      </dgm:t>
    </dgm:pt>
    <dgm:pt modelId="{39C76530-567A-48D9-9E6B-C40A6FCF8E05}" type="sibTrans" cxnId="{97E4F73B-3B46-48AA-B886-A12EC076CD80}">
      <dgm:prSet/>
      <dgm:spPr/>
      <dgm:t>
        <a:bodyPr/>
        <a:lstStyle/>
        <a:p>
          <a:endParaRPr lang="es-PY" b="0">
            <a:latin typeface="Arial" pitchFamily="34" charset="0"/>
            <a:cs typeface="Arial" pitchFamily="34" charset="0"/>
          </a:endParaRPr>
        </a:p>
      </dgm:t>
    </dgm:pt>
    <dgm:pt modelId="{0D1EE798-5FC3-4640-9ED8-CC33FD2414DE}">
      <dgm:prSet/>
      <dgm:spPr/>
      <dgm:t>
        <a:bodyPr/>
        <a:lstStyle/>
        <a:p>
          <a:endParaRPr lang="es-ES" b="0" dirty="0">
            <a:latin typeface="Arial" pitchFamily="34" charset="0"/>
            <a:cs typeface="Arial" pitchFamily="34" charset="0"/>
          </a:endParaRPr>
        </a:p>
      </dgm:t>
    </dgm:pt>
    <dgm:pt modelId="{7540F954-A53D-4882-B729-33155A37AE80}" type="parTrans" cxnId="{6B8C6463-F632-40F4-B975-2CFD015AF406}">
      <dgm:prSet/>
      <dgm:spPr/>
      <dgm:t>
        <a:bodyPr/>
        <a:lstStyle/>
        <a:p>
          <a:endParaRPr lang="es-PY" b="0">
            <a:latin typeface="Arial" pitchFamily="34" charset="0"/>
            <a:cs typeface="Arial" pitchFamily="34" charset="0"/>
          </a:endParaRPr>
        </a:p>
      </dgm:t>
    </dgm:pt>
    <dgm:pt modelId="{0A98D66C-39AA-4C35-A3FA-F6AF22F4F933}" type="sibTrans" cxnId="{6B8C6463-F632-40F4-B975-2CFD015AF406}">
      <dgm:prSet/>
      <dgm:spPr/>
      <dgm:t>
        <a:bodyPr/>
        <a:lstStyle/>
        <a:p>
          <a:endParaRPr lang="es-PY" b="0">
            <a:latin typeface="Arial" pitchFamily="34" charset="0"/>
            <a:cs typeface="Arial" pitchFamily="34" charset="0"/>
          </a:endParaRPr>
        </a:p>
      </dgm:t>
    </dgm:pt>
    <dgm:pt modelId="{2033799E-6D9A-4D08-B3F9-81BA31CE9115}" type="pres">
      <dgm:prSet presAssocID="{7E1C8ACF-6446-42C5-BE71-998DC10AFF35}" presName="outerComposite" presStyleCnt="0">
        <dgm:presLayoutVars>
          <dgm:chMax val="5"/>
          <dgm:dir/>
          <dgm:resizeHandles val="exact"/>
        </dgm:presLayoutVars>
      </dgm:prSet>
      <dgm:spPr/>
    </dgm:pt>
    <dgm:pt modelId="{FF54E95A-E5E3-41E2-AE97-D4159DCFEC8F}" type="pres">
      <dgm:prSet presAssocID="{7E1C8ACF-6446-42C5-BE71-998DC10AFF35}" presName="dummyMaxCanvas" presStyleCnt="0">
        <dgm:presLayoutVars/>
      </dgm:prSet>
      <dgm:spPr/>
    </dgm:pt>
    <dgm:pt modelId="{A6B28060-CB9C-4AB2-BAAB-1013CE107931}" type="pres">
      <dgm:prSet presAssocID="{7E1C8ACF-6446-42C5-BE71-998DC10AFF35}" presName="FourNodes_1" presStyleLbl="node1" presStyleIdx="0" presStyleCnt="4" custScaleX="109426">
        <dgm:presLayoutVars>
          <dgm:bulletEnabled val="1"/>
        </dgm:presLayoutVars>
      </dgm:prSet>
      <dgm:spPr/>
    </dgm:pt>
    <dgm:pt modelId="{4F6BE88C-1659-4DCB-9F6F-44F939C4904C}" type="pres">
      <dgm:prSet presAssocID="{7E1C8ACF-6446-42C5-BE71-998DC10AFF35}" presName="FourNodes_2" presStyleLbl="node1" presStyleIdx="1" presStyleCnt="4" custScaleX="108586">
        <dgm:presLayoutVars>
          <dgm:bulletEnabled val="1"/>
        </dgm:presLayoutVars>
      </dgm:prSet>
      <dgm:spPr/>
    </dgm:pt>
    <dgm:pt modelId="{AA2AE351-4F48-4499-92CB-572CA6150676}" type="pres">
      <dgm:prSet presAssocID="{7E1C8ACF-6446-42C5-BE71-998DC10AFF35}" presName="FourNodes_3" presStyleLbl="node1" presStyleIdx="2" presStyleCnt="4" custScaleX="110575">
        <dgm:presLayoutVars>
          <dgm:bulletEnabled val="1"/>
        </dgm:presLayoutVars>
      </dgm:prSet>
      <dgm:spPr/>
    </dgm:pt>
    <dgm:pt modelId="{4978CCCF-92FC-4831-8197-56AFBCE24AE0}" type="pres">
      <dgm:prSet presAssocID="{7E1C8ACF-6446-42C5-BE71-998DC10AFF35}" presName="FourNodes_4" presStyleLbl="node1" presStyleIdx="3" presStyleCnt="4" custScaleX="111690">
        <dgm:presLayoutVars>
          <dgm:bulletEnabled val="1"/>
        </dgm:presLayoutVars>
      </dgm:prSet>
      <dgm:spPr/>
    </dgm:pt>
    <dgm:pt modelId="{8572A6D7-D0BD-4DF1-8218-F5D5BED4A517}" type="pres">
      <dgm:prSet presAssocID="{7E1C8ACF-6446-42C5-BE71-998DC10AFF35}" presName="FourConn_1-2" presStyleLbl="fgAccFollowNode1" presStyleIdx="0" presStyleCnt="3">
        <dgm:presLayoutVars>
          <dgm:bulletEnabled val="1"/>
        </dgm:presLayoutVars>
      </dgm:prSet>
      <dgm:spPr/>
    </dgm:pt>
    <dgm:pt modelId="{AAF23AE5-FEDB-4060-9073-2D3E52CDDDE9}" type="pres">
      <dgm:prSet presAssocID="{7E1C8ACF-6446-42C5-BE71-998DC10AFF35}" presName="FourConn_2-3" presStyleLbl="fgAccFollowNode1" presStyleIdx="1" presStyleCnt="3">
        <dgm:presLayoutVars>
          <dgm:bulletEnabled val="1"/>
        </dgm:presLayoutVars>
      </dgm:prSet>
      <dgm:spPr/>
    </dgm:pt>
    <dgm:pt modelId="{0C2219CC-5D33-4EA4-99DC-53301854D337}" type="pres">
      <dgm:prSet presAssocID="{7E1C8ACF-6446-42C5-BE71-998DC10AFF35}" presName="FourConn_3-4" presStyleLbl="fgAccFollowNode1" presStyleIdx="2" presStyleCnt="3">
        <dgm:presLayoutVars>
          <dgm:bulletEnabled val="1"/>
        </dgm:presLayoutVars>
      </dgm:prSet>
      <dgm:spPr/>
    </dgm:pt>
    <dgm:pt modelId="{AFF94DD7-A0C5-4741-B06D-F2AB8B593B40}" type="pres">
      <dgm:prSet presAssocID="{7E1C8ACF-6446-42C5-BE71-998DC10AFF35}" presName="FourNodes_1_text" presStyleLbl="node1" presStyleIdx="3" presStyleCnt="4">
        <dgm:presLayoutVars>
          <dgm:bulletEnabled val="1"/>
        </dgm:presLayoutVars>
      </dgm:prSet>
      <dgm:spPr/>
    </dgm:pt>
    <dgm:pt modelId="{C06B73DD-AAC9-4EBB-8082-EE48B097FEB8}" type="pres">
      <dgm:prSet presAssocID="{7E1C8ACF-6446-42C5-BE71-998DC10AFF35}" presName="FourNodes_2_text" presStyleLbl="node1" presStyleIdx="3" presStyleCnt="4">
        <dgm:presLayoutVars>
          <dgm:bulletEnabled val="1"/>
        </dgm:presLayoutVars>
      </dgm:prSet>
      <dgm:spPr/>
    </dgm:pt>
    <dgm:pt modelId="{44EFC8B6-3A72-49A8-90E4-2B73663ACE88}" type="pres">
      <dgm:prSet presAssocID="{7E1C8ACF-6446-42C5-BE71-998DC10AFF35}" presName="FourNodes_3_text" presStyleLbl="node1" presStyleIdx="3" presStyleCnt="4">
        <dgm:presLayoutVars>
          <dgm:bulletEnabled val="1"/>
        </dgm:presLayoutVars>
      </dgm:prSet>
      <dgm:spPr/>
    </dgm:pt>
    <dgm:pt modelId="{2C685238-333A-45AC-8AB2-7FBBC2B4CD56}" type="pres">
      <dgm:prSet presAssocID="{7E1C8ACF-6446-42C5-BE71-998DC10AFF3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4EC9B16-90B7-4DF0-B262-4BAC1BABC350}" type="presOf" srcId="{3FBD18BB-DB7F-450F-BB54-ACBA04547DEF}" destId="{C06B73DD-AAC9-4EBB-8082-EE48B097FEB8}" srcOrd="1" destOrd="0" presId="urn:microsoft.com/office/officeart/2005/8/layout/vProcess5"/>
    <dgm:cxn modelId="{C557311F-F548-4D32-8745-E374DEC9BDEC}" type="presOf" srcId="{0D1EE798-5FC3-4640-9ED8-CC33FD2414DE}" destId="{4978CCCF-92FC-4831-8197-56AFBCE24AE0}" srcOrd="0" destOrd="0" presId="urn:microsoft.com/office/officeart/2005/8/layout/vProcess5"/>
    <dgm:cxn modelId="{97E4F73B-3B46-48AA-B886-A12EC076CD80}" srcId="{7E1C8ACF-6446-42C5-BE71-998DC10AFF35}" destId="{3FBD18BB-DB7F-450F-BB54-ACBA04547DEF}" srcOrd="1" destOrd="0" parTransId="{85C97840-0DC1-4014-B283-8AD871726B84}" sibTransId="{39C76530-567A-48D9-9E6B-C40A6FCF8E05}"/>
    <dgm:cxn modelId="{8DAE013F-623E-4539-A988-72537938C8ED}" type="presOf" srcId="{4FFC5785-746D-4A26-A7C9-4AD4196CE3C4}" destId="{AFF94DD7-A0C5-4741-B06D-F2AB8B593B40}" srcOrd="1" destOrd="0" presId="urn:microsoft.com/office/officeart/2005/8/layout/vProcess5"/>
    <dgm:cxn modelId="{6B8C6463-F632-40F4-B975-2CFD015AF406}" srcId="{7E1C8ACF-6446-42C5-BE71-998DC10AFF35}" destId="{0D1EE798-5FC3-4640-9ED8-CC33FD2414DE}" srcOrd="3" destOrd="0" parTransId="{7540F954-A53D-4882-B729-33155A37AE80}" sibTransId="{0A98D66C-39AA-4C35-A3FA-F6AF22F4F933}"/>
    <dgm:cxn modelId="{AF73AF43-411C-43E5-9C79-EE94A159C85A}" type="presOf" srcId="{7E1C8ACF-6446-42C5-BE71-998DC10AFF35}" destId="{2033799E-6D9A-4D08-B3F9-81BA31CE9115}" srcOrd="0" destOrd="0" presId="urn:microsoft.com/office/officeart/2005/8/layout/vProcess5"/>
    <dgm:cxn modelId="{8FE74967-8F8E-47C5-B531-2A2E3E72ECF8}" srcId="{7E1C8ACF-6446-42C5-BE71-998DC10AFF35}" destId="{7446C230-E8A2-4E1D-AB68-A431D9CB1743}" srcOrd="2" destOrd="0" parTransId="{7622BFD7-7938-4C0C-840E-CDE855BCD213}" sibTransId="{2BA7505E-7FD1-4944-98C2-8CD7F0276F7C}"/>
    <dgm:cxn modelId="{91685254-80BF-4A03-8D82-2F291A3C1358}" type="presOf" srcId="{39C76530-567A-48D9-9E6B-C40A6FCF8E05}" destId="{AAF23AE5-FEDB-4060-9073-2D3E52CDDDE9}" srcOrd="0" destOrd="0" presId="urn:microsoft.com/office/officeart/2005/8/layout/vProcess5"/>
    <dgm:cxn modelId="{C30BB094-6D13-40E0-9799-1AA5B090D091}" type="presOf" srcId="{2BA7505E-7FD1-4944-98C2-8CD7F0276F7C}" destId="{0C2219CC-5D33-4EA4-99DC-53301854D337}" srcOrd="0" destOrd="0" presId="urn:microsoft.com/office/officeart/2005/8/layout/vProcess5"/>
    <dgm:cxn modelId="{214AFB9D-19E1-456B-9BC6-FBAFC69AF759}" type="presOf" srcId="{0D1EE798-5FC3-4640-9ED8-CC33FD2414DE}" destId="{2C685238-333A-45AC-8AB2-7FBBC2B4CD56}" srcOrd="1" destOrd="0" presId="urn:microsoft.com/office/officeart/2005/8/layout/vProcess5"/>
    <dgm:cxn modelId="{21AE1BA2-EB8D-453A-A8EC-517A43ECDF84}" type="presOf" srcId="{4FFC5785-746D-4A26-A7C9-4AD4196CE3C4}" destId="{A6B28060-CB9C-4AB2-BAAB-1013CE107931}" srcOrd="0" destOrd="0" presId="urn:microsoft.com/office/officeart/2005/8/layout/vProcess5"/>
    <dgm:cxn modelId="{88C521A5-E7D8-451A-836B-7FD9B2413F69}" type="presOf" srcId="{DCCA8556-BF26-4019-8CF2-780CAA1CB332}" destId="{8572A6D7-D0BD-4DF1-8218-F5D5BED4A517}" srcOrd="0" destOrd="0" presId="urn:microsoft.com/office/officeart/2005/8/layout/vProcess5"/>
    <dgm:cxn modelId="{C9FD20D6-BC18-404E-9001-A1AB85264E08}" srcId="{7E1C8ACF-6446-42C5-BE71-998DC10AFF35}" destId="{4FFC5785-746D-4A26-A7C9-4AD4196CE3C4}" srcOrd="0" destOrd="0" parTransId="{8E9B6C65-B788-4A89-9DB8-FA880ECF7DEB}" sibTransId="{DCCA8556-BF26-4019-8CF2-780CAA1CB332}"/>
    <dgm:cxn modelId="{7E631FF5-8D64-4E08-A2DE-4BA52F62A94E}" type="presOf" srcId="{7446C230-E8A2-4E1D-AB68-A431D9CB1743}" destId="{44EFC8B6-3A72-49A8-90E4-2B73663ACE88}" srcOrd="1" destOrd="0" presId="urn:microsoft.com/office/officeart/2005/8/layout/vProcess5"/>
    <dgm:cxn modelId="{100B61FC-BC89-44C1-BF9D-046F2CC99A76}" type="presOf" srcId="{7446C230-E8A2-4E1D-AB68-A431D9CB1743}" destId="{AA2AE351-4F48-4499-92CB-572CA6150676}" srcOrd="0" destOrd="0" presId="urn:microsoft.com/office/officeart/2005/8/layout/vProcess5"/>
    <dgm:cxn modelId="{F1E6E6FC-BD59-4939-A894-E4838C745D16}" type="presOf" srcId="{3FBD18BB-DB7F-450F-BB54-ACBA04547DEF}" destId="{4F6BE88C-1659-4DCB-9F6F-44F939C4904C}" srcOrd="0" destOrd="0" presId="urn:microsoft.com/office/officeart/2005/8/layout/vProcess5"/>
    <dgm:cxn modelId="{43488A70-DD99-4929-954C-5B15DD01187C}" type="presParOf" srcId="{2033799E-6D9A-4D08-B3F9-81BA31CE9115}" destId="{FF54E95A-E5E3-41E2-AE97-D4159DCFEC8F}" srcOrd="0" destOrd="0" presId="urn:microsoft.com/office/officeart/2005/8/layout/vProcess5"/>
    <dgm:cxn modelId="{90C16D7D-58C7-4321-958D-168F313BF827}" type="presParOf" srcId="{2033799E-6D9A-4D08-B3F9-81BA31CE9115}" destId="{A6B28060-CB9C-4AB2-BAAB-1013CE107931}" srcOrd="1" destOrd="0" presId="urn:microsoft.com/office/officeart/2005/8/layout/vProcess5"/>
    <dgm:cxn modelId="{9E2D7714-15B1-472E-9688-87BF90A46846}" type="presParOf" srcId="{2033799E-6D9A-4D08-B3F9-81BA31CE9115}" destId="{4F6BE88C-1659-4DCB-9F6F-44F939C4904C}" srcOrd="2" destOrd="0" presId="urn:microsoft.com/office/officeart/2005/8/layout/vProcess5"/>
    <dgm:cxn modelId="{76B59144-30F1-4A4A-A16F-10F8224BFBBB}" type="presParOf" srcId="{2033799E-6D9A-4D08-B3F9-81BA31CE9115}" destId="{AA2AE351-4F48-4499-92CB-572CA6150676}" srcOrd="3" destOrd="0" presId="urn:microsoft.com/office/officeart/2005/8/layout/vProcess5"/>
    <dgm:cxn modelId="{2E715047-7E8C-4982-B6D2-79D249F02C17}" type="presParOf" srcId="{2033799E-6D9A-4D08-B3F9-81BA31CE9115}" destId="{4978CCCF-92FC-4831-8197-56AFBCE24AE0}" srcOrd="4" destOrd="0" presId="urn:microsoft.com/office/officeart/2005/8/layout/vProcess5"/>
    <dgm:cxn modelId="{4350BD73-A5F9-4273-A5D8-38885CF3F926}" type="presParOf" srcId="{2033799E-6D9A-4D08-B3F9-81BA31CE9115}" destId="{8572A6D7-D0BD-4DF1-8218-F5D5BED4A517}" srcOrd="5" destOrd="0" presId="urn:microsoft.com/office/officeart/2005/8/layout/vProcess5"/>
    <dgm:cxn modelId="{D1E8BFB4-9206-40E9-8F82-7799E2F15BA3}" type="presParOf" srcId="{2033799E-6D9A-4D08-B3F9-81BA31CE9115}" destId="{AAF23AE5-FEDB-4060-9073-2D3E52CDDDE9}" srcOrd="6" destOrd="0" presId="urn:microsoft.com/office/officeart/2005/8/layout/vProcess5"/>
    <dgm:cxn modelId="{8A508D2C-1BDA-4380-ABD7-806B59C4F756}" type="presParOf" srcId="{2033799E-6D9A-4D08-B3F9-81BA31CE9115}" destId="{0C2219CC-5D33-4EA4-99DC-53301854D337}" srcOrd="7" destOrd="0" presId="urn:microsoft.com/office/officeart/2005/8/layout/vProcess5"/>
    <dgm:cxn modelId="{4132CE16-9681-4D16-9FA1-01624FD6648B}" type="presParOf" srcId="{2033799E-6D9A-4D08-B3F9-81BA31CE9115}" destId="{AFF94DD7-A0C5-4741-B06D-F2AB8B593B40}" srcOrd="8" destOrd="0" presId="urn:microsoft.com/office/officeart/2005/8/layout/vProcess5"/>
    <dgm:cxn modelId="{4CB7CFBB-768C-4F64-8147-1F7C9DC8D5ED}" type="presParOf" srcId="{2033799E-6D9A-4D08-B3F9-81BA31CE9115}" destId="{C06B73DD-AAC9-4EBB-8082-EE48B097FEB8}" srcOrd="9" destOrd="0" presId="urn:microsoft.com/office/officeart/2005/8/layout/vProcess5"/>
    <dgm:cxn modelId="{A4E733C4-3034-4A01-907B-88282B1FE3CA}" type="presParOf" srcId="{2033799E-6D9A-4D08-B3F9-81BA31CE9115}" destId="{44EFC8B6-3A72-49A8-90E4-2B73663ACE88}" srcOrd="10" destOrd="0" presId="urn:microsoft.com/office/officeart/2005/8/layout/vProcess5"/>
    <dgm:cxn modelId="{7BF05CDD-428F-4689-B1C7-5B3F0E374FEF}" type="presParOf" srcId="{2033799E-6D9A-4D08-B3F9-81BA31CE9115}" destId="{2C685238-333A-45AC-8AB2-7FBBC2B4CD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19320-8C15-4A60-AABE-454629FC448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8F684017-E61A-488E-A988-F6DBEC938F8C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US" sz="2200" b="1" dirty="0">
              <a:latin typeface="Arial" pitchFamily="34" charset="0"/>
              <a:cs typeface="Arial" pitchFamily="34" charset="0"/>
            </a:rPr>
            <a:t>Problemas </a:t>
          </a:r>
          <a:endParaRPr lang="es-PY" sz="2200" b="1" dirty="0">
            <a:latin typeface="Arial" pitchFamily="34" charset="0"/>
            <a:cs typeface="Arial" pitchFamily="34" charset="0"/>
          </a:endParaRPr>
        </a:p>
      </dgm:t>
    </dgm:pt>
    <dgm:pt modelId="{4D71DE93-DA2E-4764-91A1-FA48322415ED}" type="parTrans" cxnId="{C94048F0-C914-4EB0-BA9E-1F111864E9A9}">
      <dgm:prSet/>
      <dgm:spPr/>
      <dgm:t>
        <a:bodyPr/>
        <a:lstStyle/>
        <a:p>
          <a:endParaRPr lang="es-PY"/>
        </a:p>
      </dgm:t>
    </dgm:pt>
    <dgm:pt modelId="{96465BC0-1DD7-4329-BFB8-DA4A879DD5B5}" type="sibTrans" cxnId="{C94048F0-C914-4EB0-BA9E-1F111864E9A9}">
      <dgm:prSet/>
      <dgm:spPr/>
      <dgm:t>
        <a:bodyPr/>
        <a:lstStyle/>
        <a:p>
          <a:endParaRPr lang="es-PY"/>
        </a:p>
      </dgm:t>
    </dgm:pt>
    <dgm:pt modelId="{85C9333D-9516-43C1-902A-B1C28BFC901C}">
      <dgm:prSet phldrT="[Texto]" custT="1"/>
      <dgm:spPr/>
      <dgm:t>
        <a:bodyPr/>
        <a:lstStyle/>
        <a:p>
          <a:r>
            <a:rPr lang="es-PY" sz="2200" b="1" dirty="0">
              <a:latin typeface="Arial" pitchFamily="34" charset="0"/>
              <a:cs typeface="Arial" pitchFamily="34" charset="0"/>
            </a:rPr>
            <a:t>Relevancia </a:t>
          </a:r>
        </a:p>
      </dgm:t>
    </dgm:pt>
    <dgm:pt modelId="{84AC506C-E07C-426A-9BBA-3A81F806CA45}" type="parTrans" cxnId="{560A1264-9202-4E8C-8DED-EE87FC823D6E}">
      <dgm:prSet/>
      <dgm:spPr/>
      <dgm:t>
        <a:bodyPr/>
        <a:lstStyle/>
        <a:p>
          <a:endParaRPr lang="es-PY"/>
        </a:p>
      </dgm:t>
    </dgm:pt>
    <dgm:pt modelId="{5052C7F0-7781-4484-867B-2837D9E03E22}" type="sibTrans" cxnId="{560A1264-9202-4E8C-8DED-EE87FC823D6E}">
      <dgm:prSet/>
      <dgm:spPr/>
      <dgm:t>
        <a:bodyPr/>
        <a:lstStyle/>
        <a:p>
          <a:endParaRPr lang="es-PY"/>
        </a:p>
      </dgm:t>
    </dgm:pt>
    <dgm:pt modelId="{6CD047E4-9262-42B5-9A29-10EB4FFEDC43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Y" sz="1400" dirty="0">
            <a:latin typeface="Arial" pitchFamily="34" charset="0"/>
            <a:cs typeface="Arial" pitchFamily="34" charset="0"/>
          </a:endParaRPr>
        </a:p>
      </dgm:t>
    </dgm:pt>
    <dgm:pt modelId="{60883F10-7E08-4550-ACAA-F4498333890D}" type="parTrans" cxnId="{8F1F2060-B24A-4C13-91F6-C476423D9EE1}">
      <dgm:prSet/>
      <dgm:spPr/>
      <dgm:t>
        <a:bodyPr/>
        <a:lstStyle/>
        <a:p>
          <a:endParaRPr lang="es-PY"/>
        </a:p>
      </dgm:t>
    </dgm:pt>
    <dgm:pt modelId="{8C38EBDB-980B-4EB4-ADA8-E62A24CF36FB}" type="sibTrans" cxnId="{8F1F2060-B24A-4C13-91F6-C476423D9EE1}">
      <dgm:prSet/>
      <dgm:spPr/>
      <dgm:t>
        <a:bodyPr/>
        <a:lstStyle/>
        <a:p>
          <a:endParaRPr lang="es-PY"/>
        </a:p>
      </dgm:t>
    </dgm:pt>
    <dgm:pt modelId="{EBE54EDD-FC7F-424C-B931-5DD32AC3F511}">
      <dgm:prSet custT="1"/>
      <dgm:spPr/>
      <dgm:t>
        <a:bodyPr/>
        <a:lstStyle/>
        <a:p>
          <a:pPr algn="just"/>
          <a:endParaRPr lang="es-PY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E5A15B-DBD4-48BE-9D1F-36F8CF4D01CE}" type="parTrans" cxnId="{6FBA3CD0-8BB5-4AAA-8F10-301506F3D662}">
      <dgm:prSet/>
      <dgm:spPr/>
      <dgm:t>
        <a:bodyPr/>
        <a:lstStyle/>
        <a:p>
          <a:endParaRPr lang="es-PY"/>
        </a:p>
      </dgm:t>
    </dgm:pt>
    <dgm:pt modelId="{D0365FC2-926D-41F3-9765-F68606C3D687}" type="sibTrans" cxnId="{6FBA3CD0-8BB5-4AAA-8F10-301506F3D662}">
      <dgm:prSet/>
      <dgm:spPr/>
      <dgm:t>
        <a:bodyPr/>
        <a:lstStyle/>
        <a:p>
          <a:endParaRPr lang="es-PY"/>
        </a:p>
      </dgm:t>
    </dgm:pt>
    <dgm:pt modelId="{98C6F5B2-D436-43C5-B738-54BB02EEFEFE}">
      <dgm:prSet custT="1"/>
      <dgm:spPr/>
      <dgm:t>
        <a:bodyPr/>
        <a:lstStyle/>
        <a:p>
          <a:pPr algn="just"/>
          <a:endParaRPr lang="es-PY" sz="1800" dirty="0">
            <a:latin typeface="Arial" pitchFamily="34" charset="0"/>
            <a:cs typeface="Arial" pitchFamily="34" charset="0"/>
          </a:endParaRPr>
        </a:p>
      </dgm:t>
    </dgm:pt>
    <dgm:pt modelId="{4700E8AF-4295-4EE0-93EF-A8CF8963B6BB}" type="parTrans" cxnId="{E546F42D-F61B-4ED9-BBCA-BCA684A4411F}">
      <dgm:prSet/>
      <dgm:spPr/>
      <dgm:t>
        <a:bodyPr/>
        <a:lstStyle/>
        <a:p>
          <a:endParaRPr lang="es-PY"/>
        </a:p>
      </dgm:t>
    </dgm:pt>
    <dgm:pt modelId="{0CAA4CCD-3F8C-45F8-8680-DEE57E70D871}" type="sibTrans" cxnId="{E546F42D-F61B-4ED9-BBCA-BCA684A4411F}">
      <dgm:prSet/>
      <dgm:spPr/>
      <dgm:t>
        <a:bodyPr/>
        <a:lstStyle/>
        <a:p>
          <a:endParaRPr lang="es-PY"/>
        </a:p>
      </dgm:t>
    </dgm:pt>
    <dgm:pt modelId="{7789E6ED-5EE5-42A5-8D73-914EE2EC2288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Y" sz="1800" dirty="0">
            <a:latin typeface="Arial" pitchFamily="34" charset="0"/>
            <a:cs typeface="Arial" pitchFamily="34" charset="0"/>
          </a:endParaRPr>
        </a:p>
      </dgm:t>
    </dgm:pt>
    <dgm:pt modelId="{7BB2FE2F-C193-43F8-89A1-D815C3AA79D3}" type="parTrans" cxnId="{91843053-A9D8-4C2C-A50C-AAA6A54EFF79}">
      <dgm:prSet/>
      <dgm:spPr/>
      <dgm:t>
        <a:bodyPr/>
        <a:lstStyle/>
        <a:p>
          <a:endParaRPr lang="es-PY"/>
        </a:p>
      </dgm:t>
    </dgm:pt>
    <dgm:pt modelId="{B09E0C12-577C-4283-B9AA-C529E2307824}" type="sibTrans" cxnId="{91843053-A9D8-4C2C-A50C-AAA6A54EFF79}">
      <dgm:prSet/>
      <dgm:spPr/>
      <dgm:t>
        <a:bodyPr/>
        <a:lstStyle/>
        <a:p>
          <a:endParaRPr lang="es-PY"/>
        </a:p>
      </dgm:t>
    </dgm:pt>
    <dgm:pt modelId="{623F3B93-6770-4530-AD76-5712FCE730D7}">
      <dgm:prSet custT="1"/>
      <dgm:spPr/>
      <dgm:t>
        <a:bodyPr/>
        <a:lstStyle/>
        <a:p>
          <a:pPr algn="just"/>
          <a:endParaRPr lang="es-PY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F19FAEB-47D5-4367-B1D3-C297D6AC8A6D}" type="parTrans" cxnId="{E6B80F79-B9CD-48EA-A940-82A33513279C}">
      <dgm:prSet/>
      <dgm:spPr/>
      <dgm:t>
        <a:bodyPr/>
        <a:lstStyle/>
        <a:p>
          <a:endParaRPr lang="es-PY"/>
        </a:p>
      </dgm:t>
    </dgm:pt>
    <dgm:pt modelId="{3E1379E7-7839-41D4-86CC-673A03D9DE0B}" type="sibTrans" cxnId="{E6B80F79-B9CD-48EA-A940-82A33513279C}">
      <dgm:prSet/>
      <dgm:spPr/>
      <dgm:t>
        <a:bodyPr/>
        <a:lstStyle/>
        <a:p>
          <a:endParaRPr lang="es-PY"/>
        </a:p>
      </dgm:t>
    </dgm:pt>
    <dgm:pt modelId="{AD80704D-8E73-4A3B-AE9D-295D24C9675F}">
      <dgm:prSet custT="1"/>
      <dgm:spPr/>
      <dgm:t>
        <a:bodyPr/>
        <a:lstStyle/>
        <a:p>
          <a:pPr algn="just"/>
          <a:endParaRPr lang="es-PY" sz="1800" dirty="0">
            <a:latin typeface="Arial" pitchFamily="34" charset="0"/>
            <a:cs typeface="Arial" pitchFamily="34" charset="0"/>
          </a:endParaRPr>
        </a:p>
      </dgm:t>
    </dgm:pt>
    <dgm:pt modelId="{62390D93-4588-4B1C-8C5A-3BDBF501D075}" type="parTrans" cxnId="{C1473DF5-3D58-214F-9234-F933F3CAC569}">
      <dgm:prSet/>
      <dgm:spPr/>
      <dgm:t>
        <a:bodyPr/>
        <a:lstStyle/>
        <a:p>
          <a:endParaRPr lang="es-PY"/>
        </a:p>
      </dgm:t>
    </dgm:pt>
    <dgm:pt modelId="{9B8850D5-19D0-4FC5-B37F-ADE6610470FB}" type="sibTrans" cxnId="{C1473DF5-3D58-214F-9234-F933F3CAC569}">
      <dgm:prSet/>
      <dgm:spPr/>
      <dgm:t>
        <a:bodyPr/>
        <a:lstStyle/>
        <a:p>
          <a:endParaRPr lang="es-PY"/>
        </a:p>
      </dgm:t>
    </dgm:pt>
    <dgm:pt modelId="{66A4AFFD-6D39-4B17-9221-59E9BEEA1EF8}" type="pres">
      <dgm:prSet presAssocID="{26F19320-8C15-4A60-AABE-454629FC44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C1ADD4-2018-4A30-BBEC-8AE5502FC919}" type="pres">
      <dgm:prSet presAssocID="{8F684017-E61A-488E-A988-F6DBEC938F8C}" presName="root" presStyleCnt="0"/>
      <dgm:spPr/>
    </dgm:pt>
    <dgm:pt modelId="{F65919C7-B396-4C45-9010-AB90FD68CA02}" type="pres">
      <dgm:prSet presAssocID="{8F684017-E61A-488E-A988-F6DBEC938F8C}" presName="rootComposite" presStyleCnt="0"/>
      <dgm:spPr/>
    </dgm:pt>
    <dgm:pt modelId="{D7DD6F82-A876-4FF0-B0E3-DEFEDABC4D8E}" type="pres">
      <dgm:prSet presAssocID="{8F684017-E61A-488E-A988-F6DBEC938F8C}" presName="rootText" presStyleLbl="node1" presStyleIdx="0" presStyleCnt="2" custScaleX="159212" custScaleY="94889"/>
      <dgm:spPr/>
    </dgm:pt>
    <dgm:pt modelId="{A4546864-9DDA-490A-A26E-4B3CBB624CCC}" type="pres">
      <dgm:prSet presAssocID="{8F684017-E61A-488E-A988-F6DBEC938F8C}" presName="rootConnector" presStyleLbl="node1" presStyleIdx="0" presStyleCnt="2"/>
      <dgm:spPr/>
    </dgm:pt>
    <dgm:pt modelId="{0B8B54AD-D135-4291-ABE9-EE7F8F974425}" type="pres">
      <dgm:prSet presAssocID="{8F684017-E61A-488E-A988-F6DBEC938F8C}" presName="childShape" presStyleCnt="0"/>
      <dgm:spPr/>
    </dgm:pt>
    <dgm:pt modelId="{87EBCA35-59CB-46D4-9B65-D0822BC28D91}" type="pres">
      <dgm:prSet presAssocID="{8F19FAEB-47D5-4367-B1D3-C297D6AC8A6D}" presName="Name13" presStyleLbl="parChTrans1D2" presStyleIdx="0" presStyleCnt="6"/>
      <dgm:spPr/>
    </dgm:pt>
    <dgm:pt modelId="{25D3CE1B-08C3-482D-8CF6-C6E74C57ED21}" type="pres">
      <dgm:prSet presAssocID="{623F3B93-6770-4530-AD76-5712FCE730D7}" presName="childText" presStyleLbl="bgAcc1" presStyleIdx="0" presStyleCnt="6" custScaleX="195019">
        <dgm:presLayoutVars>
          <dgm:bulletEnabled val="1"/>
        </dgm:presLayoutVars>
      </dgm:prSet>
      <dgm:spPr/>
    </dgm:pt>
    <dgm:pt modelId="{AEEA01B0-13AE-4605-AD8F-B5E00976EB07}" type="pres">
      <dgm:prSet presAssocID="{29E5A15B-DBD4-48BE-9D1F-36F8CF4D01CE}" presName="Name13" presStyleLbl="parChTrans1D2" presStyleIdx="1" presStyleCnt="6"/>
      <dgm:spPr/>
    </dgm:pt>
    <dgm:pt modelId="{68941F4F-6790-4725-9AF8-6D44B1D7CF07}" type="pres">
      <dgm:prSet presAssocID="{EBE54EDD-FC7F-424C-B931-5DD32AC3F511}" presName="childText" presStyleLbl="bgAcc1" presStyleIdx="1" presStyleCnt="6" custScaleX="198138">
        <dgm:presLayoutVars>
          <dgm:bulletEnabled val="1"/>
        </dgm:presLayoutVars>
      </dgm:prSet>
      <dgm:spPr/>
    </dgm:pt>
    <dgm:pt modelId="{4BE0EE1D-390B-49AA-A4BB-FB6B431A3589}" type="pres">
      <dgm:prSet presAssocID="{62390D93-4588-4B1C-8C5A-3BDBF501D075}" presName="Name13" presStyleLbl="parChTrans1D2" presStyleIdx="2" presStyleCnt="6"/>
      <dgm:spPr/>
    </dgm:pt>
    <dgm:pt modelId="{CAB79787-107F-48D5-BBF0-C9163AEFC12A}" type="pres">
      <dgm:prSet presAssocID="{AD80704D-8E73-4A3B-AE9D-295D24C9675F}" presName="childText" presStyleLbl="bgAcc1" presStyleIdx="2" presStyleCnt="6" custScaleX="200074" custScaleY="80080">
        <dgm:presLayoutVars>
          <dgm:bulletEnabled val="1"/>
        </dgm:presLayoutVars>
      </dgm:prSet>
      <dgm:spPr/>
    </dgm:pt>
    <dgm:pt modelId="{BC7B9CC3-E4D8-4C6D-976C-0D224A0E9E65}" type="pres">
      <dgm:prSet presAssocID="{85C9333D-9516-43C1-902A-B1C28BFC901C}" presName="root" presStyleCnt="0"/>
      <dgm:spPr/>
    </dgm:pt>
    <dgm:pt modelId="{3D9F266C-D48B-48D8-BA87-EF3090296769}" type="pres">
      <dgm:prSet presAssocID="{85C9333D-9516-43C1-902A-B1C28BFC901C}" presName="rootComposite" presStyleCnt="0"/>
      <dgm:spPr/>
    </dgm:pt>
    <dgm:pt modelId="{E3663ADF-8BCF-487E-9DA9-739DAA4F7E94}" type="pres">
      <dgm:prSet presAssocID="{85C9333D-9516-43C1-902A-B1C28BFC901C}" presName="rootText" presStyleLbl="node1" presStyleIdx="1" presStyleCnt="2" custScaleX="134746" custScaleY="77724"/>
      <dgm:spPr/>
    </dgm:pt>
    <dgm:pt modelId="{6F8544FD-BFC0-4412-9156-3188A607EE59}" type="pres">
      <dgm:prSet presAssocID="{85C9333D-9516-43C1-902A-B1C28BFC901C}" presName="rootConnector" presStyleLbl="node1" presStyleIdx="1" presStyleCnt="2"/>
      <dgm:spPr/>
    </dgm:pt>
    <dgm:pt modelId="{738C82A2-3038-4E04-9FE0-68DB378A1C17}" type="pres">
      <dgm:prSet presAssocID="{85C9333D-9516-43C1-902A-B1C28BFC901C}" presName="childShape" presStyleCnt="0"/>
      <dgm:spPr/>
    </dgm:pt>
    <dgm:pt modelId="{E514C98E-A648-4010-81BC-015AF2E01D2A}" type="pres">
      <dgm:prSet presAssocID="{4700E8AF-4295-4EE0-93EF-A8CF8963B6BB}" presName="Name13" presStyleLbl="parChTrans1D2" presStyleIdx="3" presStyleCnt="6"/>
      <dgm:spPr/>
    </dgm:pt>
    <dgm:pt modelId="{2F31914F-1046-4111-A061-F1C322C25357}" type="pres">
      <dgm:prSet presAssocID="{98C6F5B2-D436-43C5-B738-54BB02EEFEFE}" presName="childText" presStyleLbl="bgAcc1" presStyleIdx="3" presStyleCnt="6" custScaleX="245594">
        <dgm:presLayoutVars>
          <dgm:bulletEnabled val="1"/>
        </dgm:presLayoutVars>
      </dgm:prSet>
      <dgm:spPr/>
    </dgm:pt>
    <dgm:pt modelId="{D29F922C-43DD-4DC1-A8A9-A9C8EE7B30A8}" type="pres">
      <dgm:prSet presAssocID="{60883F10-7E08-4550-ACAA-F4498333890D}" presName="Name13" presStyleLbl="parChTrans1D2" presStyleIdx="4" presStyleCnt="6"/>
      <dgm:spPr/>
    </dgm:pt>
    <dgm:pt modelId="{3C1C3623-12D6-4E3D-B431-411AB5A666BA}" type="pres">
      <dgm:prSet presAssocID="{6CD047E4-9262-42B5-9A29-10EB4FFEDC43}" presName="childText" presStyleLbl="bgAcc1" presStyleIdx="4" presStyleCnt="6" custScaleX="245435" custScaleY="124965">
        <dgm:presLayoutVars>
          <dgm:bulletEnabled val="1"/>
        </dgm:presLayoutVars>
      </dgm:prSet>
      <dgm:spPr/>
    </dgm:pt>
    <dgm:pt modelId="{47DA9E55-F8C0-458F-8A31-79E930F2ACE4}" type="pres">
      <dgm:prSet presAssocID="{7BB2FE2F-C193-43F8-89A1-D815C3AA79D3}" presName="Name13" presStyleLbl="parChTrans1D2" presStyleIdx="5" presStyleCnt="6"/>
      <dgm:spPr/>
    </dgm:pt>
    <dgm:pt modelId="{FB06636B-2012-4F7F-BE8A-FE41CB72EAF6}" type="pres">
      <dgm:prSet presAssocID="{7789E6ED-5EE5-42A5-8D73-914EE2EC2288}" presName="childText" presStyleLbl="bgAcc1" presStyleIdx="5" presStyleCnt="6" custScaleX="248245" custScaleY="79923" custLinFactNeighborX="-2449" custLinFactNeighborY="-16978">
        <dgm:presLayoutVars>
          <dgm:bulletEnabled val="1"/>
        </dgm:presLayoutVars>
      </dgm:prSet>
      <dgm:spPr/>
    </dgm:pt>
  </dgm:ptLst>
  <dgm:cxnLst>
    <dgm:cxn modelId="{2992761F-312E-45E7-9DEA-1930AC3345B9}" type="presOf" srcId="{26F19320-8C15-4A60-AABE-454629FC4487}" destId="{66A4AFFD-6D39-4B17-9221-59E9BEEA1EF8}" srcOrd="0" destOrd="0" presId="urn:microsoft.com/office/officeart/2005/8/layout/hierarchy3"/>
    <dgm:cxn modelId="{D4050027-A185-4C68-9E48-E4FDA7578B85}" type="presOf" srcId="{EBE54EDD-FC7F-424C-B931-5DD32AC3F511}" destId="{68941F4F-6790-4725-9AF8-6D44B1D7CF07}" srcOrd="0" destOrd="0" presId="urn:microsoft.com/office/officeart/2005/8/layout/hierarchy3"/>
    <dgm:cxn modelId="{D130E427-2595-4FE0-B9B9-28BA677D2549}" type="presOf" srcId="{8F684017-E61A-488E-A988-F6DBEC938F8C}" destId="{A4546864-9DDA-490A-A26E-4B3CBB624CCC}" srcOrd="1" destOrd="0" presId="urn:microsoft.com/office/officeart/2005/8/layout/hierarchy3"/>
    <dgm:cxn modelId="{E546F42D-F61B-4ED9-BBCA-BCA684A4411F}" srcId="{85C9333D-9516-43C1-902A-B1C28BFC901C}" destId="{98C6F5B2-D436-43C5-B738-54BB02EEFEFE}" srcOrd="0" destOrd="0" parTransId="{4700E8AF-4295-4EE0-93EF-A8CF8963B6BB}" sibTransId="{0CAA4CCD-3F8C-45F8-8680-DEE57E70D871}"/>
    <dgm:cxn modelId="{CB31CB32-0DCF-4D59-A02B-8AFC26F12361}" type="presOf" srcId="{98C6F5B2-D436-43C5-B738-54BB02EEFEFE}" destId="{2F31914F-1046-4111-A061-F1C322C25357}" srcOrd="0" destOrd="0" presId="urn:microsoft.com/office/officeart/2005/8/layout/hierarchy3"/>
    <dgm:cxn modelId="{8F1F2060-B24A-4C13-91F6-C476423D9EE1}" srcId="{85C9333D-9516-43C1-902A-B1C28BFC901C}" destId="{6CD047E4-9262-42B5-9A29-10EB4FFEDC43}" srcOrd="1" destOrd="0" parTransId="{60883F10-7E08-4550-ACAA-F4498333890D}" sibTransId="{8C38EBDB-980B-4EB4-ADA8-E62A24CF36FB}"/>
    <dgm:cxn modelId="{5F303363-BFD6-4121-9407-7BB311E7F438}" type="presOf" srcId="{6CD047E4-9262-42B5-9A29-10EB4FFEDC43}" destId="{3C1C3623-12D6-4E3D-B431-411AB5A666BA}" srcOrd="0" destOrd="0" presId="urn:microsoft.com/office/officeart/2005/8/layout/hierarchy3"/>
    <dgm:cxn modelId="{560A1264-9202-4E8C-8DED-EE87FC823D6E}" srcId="{26F19320-8C15-4A60-AABE-454629FC4487}" destId="{85C9333D-9516-43C1-902A-B1C28BFC901C}" srcOrd="1" destOrd="0" parTransId="{84AC506C-E07C-426A-9BBA-3A81F806CA45}" sibTransId="{5052C7F0-7781-4484-867B-2837D9E03E22}"/>
    <dgm:cxn modelId="{A6810869-7B84-479C-89B2-1FAEB1E6AE99}" type="presOf" srcId="{8F19FAEB-47D5-4367-B1D3-C297D6AC8A6D}" destId="{87EBCA35-59CB-46D4-9B65-D0822BC28D91}" srcOrd="0" destOrd="0" presId="urn:microsoft.com/office/officeart/2005/8/layout/hierarchy3"/>
    <dgm:cxn modelId="{91843053-A9D8-4C2C-A50C-AAA6A54EFF79}" srcId="{85C9333D-9516-43C1-902A-B1C28BFC901C}" destId="{7789E6ED-5EE5-42A5-8D73-914EE2EC2288}" srcOrd="2" destOrd="0" parTransId="{7BB2FE2F-C193-43F8-89A1-D815C3AA79D3}" sibTransId="{B09E0C12-577C-4283-B9AA-C529E2307824}"/>
    <dgm:cxn modelId="{7C7EF777-B47F-42AD-A5D9-2B1D0260EF4D}" type="presOf" srcId="{85C9333D-9516-43C1-902A-B1C28BFC901C}" destId="{E3663ADF-8BCF-487E-9DA9-739DAA4F7E94}" srcOrd="0" destOrd="0" presId="urn:microsoft.com/office/officeart/2005/8/layout/hierarchy3"/>
    <dgm:cxn modelId="{E6B80F79-B9CD-48EA-A940-82A33513279C}" srcId="{8F684017-E61A-488E-A988-F6DBEC938F8C}" destId="{623F3B93-6770-4530-AD76-5712FCE730D7}" srcOrd="0" destOrd="0" parTransId="{8F19FAEB-47D5-4367-B1D3-C297D6AC8A6D}" sibTransId="{3E1379E7-7839-41D4-86CC-673A03D9DE0B}"/>
    <dgm:cxn modelId="{A438E682-DB67-48EC-8D7E-A4180C721A4D}" type="presOf" srcId="{29E5A15B-DBD4-48BE-9D1F-36F8CF4D01CE}" destId="{AEEA01B0-13AE-4605-AD8F-B5E00976EB07}" srcOrd="0" destOrd="0" presId="urn:microsoft.com/office/officeart/2005/8/layout/hierarchy3"/>
    <dgm:cxn modelId="{4307F888-326D-C944-8415-51A3F387F3F7}" type="presOf" srcId="{AD80704D-8E73-4A3B-AE9D-295D24C9675F}" destId="{CAB79787-107F-48D5-BBF0-C9163AEFC12A}" srcOrd="0" destOrd="0" presId="urn:microsoft.com/office/officeart/2005/8/layout/hierarchy3"/>
    <dgm:cxn modelId="{30865691-8B5E-49E2-AED6-04D940952558}" type="presOf" srcId="{623F3B93-6770-4530-AD76-5712FCE730D7}" destId="{25D3CE1B-08C3-482D-8CF6-C6E74C57ED21}" srcOrd="0" destOrd="0" presId="urn:microsoft.com/office/officeart/2005/8/layout/hierarchy3"/>
    <dgm:cxn modelId="{46F05CA8-B632-794E-971D-2940469198C0}" type="presOf" srcId="{62390D93-4588-4B1C-8C5A-3BDBF501D075}" destId="{4BE0EE1D-390B-49AA-A4BB-FB6B431A3589}" srcOrd="0" destOrd="0" presId="urn:microsoft.com/office/officeart/2005/8/layout/hierarchy3"/>
    <dgm:cxn modelId="{FD5607BB-77DC-456C-B0BE-F2C839FE6B9D}" type="presOf" srcId="{7789E6ED-5EE5-42A5-8D73-914EE2EC2288}" destId="{FB06636B-2012-4F7F-BE8A-FE41CB72EAF6}" srcOrd="0" destOrd="0" presId="urn:microsoft.com/office/officeart/2005/8/layout/hierarchy3"/>
    <dgm:cxn modelId="{1C6736BB-1C7D-4794-B412-7734BBD0EC12}" type="presOf" srcId="{8F684017-E61A-488E-A988-F6DBEC938F8C}" destId="{D7DD6F82-A876-4FF0-B0E3-DEFEDABC4D8E}" srcOrd="0" destOrd="0" presId="urn:microsoft.com/office/officeart/2005/8/layout/hierarchy3"/>
    <dgm:cxn modelId="{71664CBC-3470-4F68-9411-03F123BC6227}" type="presOf" srcId="{4700E8AF-4295-4EE0-93EF-A8CF8963B6BB}" destId="{E514C98E-A648-4010-81BC-015AF2E01D2A}" srcOrd="0" destOrd="0" presId="urn:microsoft.com/office/officeart/2005/8/layout/hierarchy3"/>
    <dgm:cxn modelId="{6FBA3CD0-8BB5-4AAA-8F10-301506F3D662}" srcId="{8F684017-E61A-488E-A988-F6DBEC938F8C}" destId="{EBE54EDD-FC7F-424C-B931-5DD32AC3F511}" srcOrd="1" destOrd="0" parTransId="{29E5A15B-DBD4-48BE-9D1F-36F8CF4D01CE}" sibTransId="{D0365FC2-926D-41F3-9765-F68606C3D687}"/>
    <dgm:cxn modelId="{6EFC4BE3-A14F-47DF-810E-573BF5964EB6}" type="presOf" srcId="{85C9333D-9516-43C1-902A-B1C28BFC901C}" destId="{6F8544FD-BFC0-4412-9156-3188A607EE59}" srcOrd="1" destOrd="0" presId="urn:microsoft.com/office/officeart/2005/8/layout/hierarchy3"/>
    <dgm:cxn modelId="{C94048F0-C914-4EB0-BA9E-1F111864E9A9}" srcId="{26F19320-8C15-4A60-AABE-454629FC4487}" destId="{8F684017-E61A-488E-A988-F6DBEC938F8C}" srcOrd="0" destOrd="0" parTransId="{4D71DE93-DA2E-4764-91A1-FA48322415ED}" sibTransId="{96465BC0-1DD7-4329-BFB8-DA4A879DD5B5}"/>
    <dgm:cxn modelId="{F89F9DF0-7305-4F0F-84CA-64405F04F0CC}" type="presOf" srcId="{7BB2FE2F-C193-43F8-89A1-D815C3AA79D3}" destId="{47DA9E55-F8C0-458F-8A31-79E930F2ACE4}" srcOrd="0" destOrd="0" presId="urn:microsoft.com/office/officeart/2005/8/layout/hierarchy3"/>
    <dgm:cxn modelId="{C1473DF5-3D58-214F-9234-F933F3CAC569}" srcId="{8F684017-E61A-488E-A988-F6DBEC938F8C}" destId="{AD80704D-8E73-4A3B-AE9D-295D24C9675F}" srcOrd="2" destOrd="0" parTransId="{62390D93-4588-4B1C-8C5A-3BDBF501D075}" sibTransId="{9B8850D5-19D0-4FC5-B37F-ADE6610470FB}"/>
    <dgm:cxn modelId="{FF3144FE-6ECB-4B27-8BAF-53EF4AAD9401}" type="presOf" srcId="{60883F10-7E08-4550-ACAA-F4498333890D}" destId="{D29F922C-43DD-4DC1-A8A9-A9C8EE7B30A8}" srcOrd="0" destOrd="0" presId="urn:microsoft.com/office/officeart/2005/8/layout/hierarchy3"/>
    <dgm:cxn modelId="{BF0DFE98-EFF1-4A82-A14C-CCD1C93CD58C}" type="presParOf" srcId="{66A4AFFD-6D39-4B17-9221-59E9BEEA1EF8}" destId="{D5C1ADD4-2018-4A30-BBEC-8AE5502FC919}" srcOrd="0" destOrd="0" presId="urn:microsoft.com/office/officeart/2005/8/layout/hierarchy3"/>
    <dgm:cxn modelId="{90C81DB6-4DA5-4058-972B-54779AF132A9}" type="presParOf" srcId="{D5C1ADD4-2018-4A30-BBEC-8AE5502FC919}" destId="{F65919C7-B396-4C45-9010-AB90FD68CA02}" srcOrd="0" destOrd="0" presId="urn:microsoft.com/office/officeart/2005/8/layout/hierarchy3"/>
    <dgm:cxn modelId="{6A5DFF6C-FAA4-4143-AA25-F36B05CFBD42}" type="presParOf" srcId="{F65919C7-B396-4C45-9010-AB90FD68CA02}" destId="{D7DD6F82-A876-4FF0-B0E3-DEFEDABC4D8E}" srcOrd="0" destOrd="0" presId="urn:microsoft.com/office/officeart/2005/8/layout/hierarchy3"/>
    <dgm:cxn modelId="{113E6C30-1388-4F2A-AD25-A91A9F01D1B1}" type="presParOf" srcId="{F65919C7-B396-4C45-9010-AB90FD68CA02}" destId="{A4546864-9DDA-490A-A26E-4B3CBB624CCC}" srcOrd="1" destOrd="0" presId="urn:microsoft.com/office/officeart/2005/8/layout/hierarchy3"/>
    <dgm:cxn modelId="{14BC9C1D-0FB0-419C-BCBF-654BB00BB239}" type="presParOf" srcId="{D5C1ADD4-2018-4A30-BBEC-8AE5502FC919}" destId="{0B8B54AD-D135-4291-ABE9-EE7F8F974425}" srcOrd="1" destOrd="0" presId="urn:microsoft.com/office/officeart/2005/8/layout/hierarchy3"/>
    <dgm:cxn modelId="{899665ED-89A7-432F-ADD4-50EC7704C7A4}" type="presParOf" srcId="{0B8B54AD-D135-4291-ABE9-EE7F8F974425}" destId="{87EBCA35-59CB-46D4-9B65-D0822BC28D91}" srcOrd="0" destOrd="0" presId="urn:microsoft.com/office/officeart/2005/8/layout/hierarchy3"/>
    <dgm:cxn modelId="{718F8D31-0931-4779-B13C-5614AAB0B5B0}" type="presParOf" srcId="{0B8B54AD-D135-4291-ABE9-EE7F8F974425}" destId="{25D3CE1B-08C3-482D-8CF6-C6E74C57ED21}" srcOrd="1" destOrd="0" presId="urn:microsoft.com/office/officeart/2005/8/layout/hierarchy3"/>
    <dgm:cxn modelId="{3937A929-3814-4A70-9D84-D64BFBDCB3CF}" type="presParOf" srcId="{0B8B54AD-D135-4291-ABE9-EE7F8F974425}" destId="{AEEA01B0-13AE-4605-AD8F-B5E00976EB07}" srcOrd="2" destOrd="0" presId="urn:microsoft.com/office/officeart/2005/8/layout/hierarchy3"/>
    <dgm:cxn modelId="{0F76C93F-C7C3-4347-BDEB-E58248931A30}" type="presParOf" srcId="{0B8B54AD-D135-4291-ABE9-EE7F8F974425}" destId="{68941F4F-6790-4725-9AF8-6D44B1D7CF07}" srcOrd="3" destOrd="0" presId="urn:microsoft.com/office/officeart/2005/8/layout/hierarchy3"/>
    <dgm:cxn modelId="{E203591A-CA23-8D45-A70C-5FE6EDBFD992}" type="presParOf" srcId="{0B8B54AD-D135-4291-ABE9-EE7F8F974425}" destId="{4BE0EE1D-390B-49AA-A4BB-FB6B431A3589}" srcOrd="4" destOrd="0" presId="urn:microsoft.com/office/officeart/2005/8/layout/hierarchy3"/>
    <dgm:cxn modelId="{90372A37-C19D-4946-A9B9-21C1C0DE1979}" type="presParOf" srcId="{0B8B54AD-D135-4291-ABE9-EE7F8F974425}" destId="{CAB79787-107F-48D5-BBF0-C9163AEFC12A}" srcOrd="5" destOrd="0" presId="urn:microsoft.com/office/officeart/2005/8/layout/hierarchy3"/>
    <dgm:cxn modelId="{15868EF4-E48A-4857-B992-A9FF63FA0289}" type="presParOf" srcId="{66A4AFFD-6D39-4B17-9221-59E9BEEA1EF8}" destId="{BC7B9CC3-E4D8-4C6D-976C-0D224A0E9E65}" srcOrd="1" destOrd="0" presId="urn:microsoft.com/office/officeart/2005/8/layout/hierarchy3"/>
    <dgm:cxn modelId="{6BA5EE1E-40A8-4369-A2C0-117713754CB9}" type="presParOf" srcId="{BC7B9CC3-E4D8-4C6D-976C-0D224A0E9E65}" destId="{3D9F266C-D48B-48D8-BA87-EF3090296769}" srcOrd="0" destOrd="0" presId="urn:microsoft.com/office/officeart/2005/8/layout/hierarchy3"/>
    <dgm:cxn modelId="{7394F94A-B8FD-4266-B844-972B47FD81C3}" type="presParOf" srcId="{3D9F266C-D48B-48D8-BA87-EF3090296769}" destId="{E3663ADF-8BCF-487E-9DA9-739DAA4F7E94}" srcOrd="0" destOrd="0" presId="urn:microsoft.com/office/officeart/2005/8/layout/hierarchy3"/>
    <dgm:cxn modelId="{2F192363-220F-4276-848A-C0A1D3DF5578}" type="presParOf" srcId="{3D9F266C-D48B-48D8-BA87-EF3090296769}" destId="{6F8544FD-BFC0-4412-9156-3188A607EE59}" srcOrd="1" destOrd="0" presId="urn:microsoft.com/office/officeart/2005/8/layout/hierarchy3"/>
    <dgm:cxn modelId="{605C7FFC-42CD-475E-AE9A-152EFE932467}" type="presParOf" srcId="{BC7B9CC3-E4D8-4C6D-976C-0D224A0E9E65}" destId="{738C82A2-3038-4E04-9FE0-68DB378A1C17}" srcOrd="1" destOrd="0" presId="urn:microsoft.com/office/officeart/2005/8/layout/hierarchy3"/>
    <dgm:cxn modelId="{6F46F078-F6CA-4CE7-9E0B-33EF20FAAC55}" type="presParOf" srcId="{738C82A2-3038-4E04-9FE0-68DB378A1C17}" destId="{E514C98E-A648-4010-81BC-015AF2E01D2A}" srcOrd="0" destOrd="0" presId="urn:microsoft.com/office/officeart/2005/8/layout/hierarchy3"/>
    <dgm:cxn modelId="{76AA071E-DC2C-4F71-98F7-EFC8AB186153}" type="presParOf" srcId="{738C82A2-3038-4E04-9FE0-68DB378A1C17}" destId="{2F31914F-1046-4111-A061-F1C322C25357}" srcOrd="1" destOrd="0" presId="urn:microsoft.com/office/officeart/2005/8/layout/hierarchy3"/>
    <dgm:cxn modelId="{7FD4ECEF-720F-4705-8B95-B558E8E08C47}" type="presParOf" srcId="{738C82A2-3038-4E04-9FE0-68DB378A1C17}" destId="{D29F922C-43DD-4DC1-A8A9-A9C8EE7B30A8}" srcOrd="2" destOrd="0" presId="urn:microsoft.com/office/officeart/2005/8/layout/hierarchy3"/>
    <dgm:cxn modelId="{B3849CFE-19B2-4276-9550-B7C9BF3A1E11}" type="presParOf" srcId="{738C82A2-3038-4E04-9FE0-68DB378A1C17}" destId="{3C1C3623-12D6-4E3D-B431-411AB5A666BA}" srcOrd="3" destOrd="0" presId="urn:microsoft.com/office/officeart/2005/8/layout/hierarchy3"/>
    <dgm:cxn modelId="{0DEC65B6-54A3-441D-A5A0-38F9F50B79C3}" type="presParOf" srcId="{738C82A2-3038-4E04-9FE0-68DB378A1C17}" destId="{47DA9E55-F8C0-458F-8A31-79E930F2ACE4}" srcOrd="4" destOrd="0" presId="urn:microsoft.com/office/officeart/2005/8/layout/hierarchy3"/>
    <dgm:cxn modelId="{9AF9B913-622E-4B3B-939C-ED59089324CF}" type="presParOf" srcId="{738C82A2-3038-4E04-9FE0-68DB378A1C17}" destId="{FB06636B-2012-4F7F-BE8A-FE41CB72EAF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D1DBE-7B87-4FC5-A41F-42CEFCEBBEFD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Y"/>
        </a:p>
      </dgm:t>
    </dgm:pt>
    <dgm:pt modelId="{A233A6BD-A096-4EF0-8FAD-1228C8EF2130}">
      <dgm:prSet phldrT="[Texto]" custT="1"/>
      <dgm:spPr/>
      <dgm:t>
        <a:bodyPr/>
        <a:lstStyle/>
        <a:p>
          <a:r>
            <a:rPr lang="es-PY" sz="1800" b="1" dirty="0">
              <a:latin typeface="Arial" pitchFamily="34" charset="0"/>
              <a:cs typeface="Arial" pitchFamily="34" charset="0"/>
            </a:rPr>
            <a:t>Diseño </a:t>
          </a:r>
        </a:p>
      </dgm:t>
    </dgm:pt>
    <dgm:pt modelId="{FAE02B53-1E38-45C2-AE23-CCB60F13608B}" type="parTrans" cxnId="{73675474-3158-493F-95DC-F1FCF1307FEA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759E2F6B-1292-483D-8231-231ACEACB296}" type="sibTrans" cxnId="{73675474-3158-493F-95DC-F1FCF1307FEA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FC60D7F6-7A16-4944-8A64-BC7B737DDD49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1600" b="1" dirty="0">
              <a:latin typeface="Arial" pitchFamily="34" charset="0"/>
              <a:cs typeface="Arial" pitchFamily="34" charset="0"/>
            </a:rPr>
            <a:t>Estudio </a:t>
          </a:r>
          <a:r>
            <a:rPr lang="es-US" sz="1600" b="1" dirty="0">
              <a:latin typeface="Arial" pitchFamily="34" charset="0"/>
              <a:cs typeface="Arial" pitchFamily="34" charset="0"/>
            </a:rPr>
            <a:t>con enfoque…</a:t>
          </a:r>
          <a:endParaRPr lang="es-PY" sz="1600" b="1" dirty="0">
            <a:latin typeface="Arial" pitchFamily="34" charset="0"/>
            <a:cs typeface="Arial" pitchFamily="34" charset="0"/>
          </a:endParaRPr>
        </a:p>
      </dgm:t>
    </dgm:pt>
    <dgm:pt modelId="{C58E7EDF-7350-48D1-A723-D3574E78371D}" type="parTrans" cxnId="{04FBA0D0-9A27-44A5-BA38-C72EBF38DBA6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A1E41896-0B0E-4C74-9E5E-7CEE9EAEB8B1}" type="sibTrans" cxnId="{04FBA0D0-9A27-44A5-BA38-C72EBF38DBA6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5D48E198-A3D9-4284-924D-B38861597746}">
      <dgm:prSet phldrT="[Texto]" custT="1"/>
      <dgm:spPr/>
      <dgm:t>
        <a:bodyPr/>
        <a:lstStyle/>
        <a:p>
          <a:r>
            <a:rPr lang="es-PY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Población enfocada</a:t>
          </a:r>
        </a:p>
      </dgm:t>
    </dgm:pt>
    <dgm:pt modelId="{2F785737-0E50-4931-B270-361C29813594}" type="parTrans" cxnId="{B84B21A5-03AD-4E42-B9E2-34BDF780EE84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3D8A2F34-0999-47B1-BB38-68AC103F46FB}" type="sibTrans" cxnId="{B84B21A5-03AD-4E42-B9E2-34BDF780EE84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1BF9275D-9A87-4B67-B31A-B1DA858719A8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PY" sz="1600" b="1" dirty="0">
            <a:latin typeface="Arial" pitchFamily="34" charset="0"/>
            <a:cs typeface="Arial" pitchFamily="34" charset="0"/>
          </a:endParaRPr>
        </a:p>
      </dgm:t>
    </dgm:pt>
    <dgm:pt modelId="{A42721B7-C37D-498E-861B-E54598BA6649}" type="parTrans" cxnId="{5BB72C5E-3AB6-4538-98A5-1EB947B6FB1F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037456C5-644F-4FA0-8F09-8EC08372A2BE}" type="sibTrans" cxnId="{5BB72C5E-3AB6-4538-98A5-1EB947B6FB1F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A0C97B02-AABC-4233-8994-9CE9268D1FC3}">
      <dgm:prSet phldrT="[Texto]" custT="1"/>
      <dgm:spPr/>
      <dgm:t>
        <a:bodyPr/>
        <a:lstStyle/>
        <a:p>
          <a:endParaRPr lang="es-PY" sz="1600" b="1" dirty="0">
            <a:latin typeface="Arial" pitchFamily="34" charset="0"/>
            <a:cs typeface="Arial" pitchFamily="34" charset="0"/>
          </a:endParaRPr>
        </a:p>
      </dgm:t>
    </dgm:pt>
    <dgm:pt modelId="{F2AEC973-BC93-4F7E-AE43-E28E4DAE8741}" type="parTrans" cxnId="{4E3E2D44-C3F7-4090-A9C3-FA2C0C7ED08A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1FAF3752-35E9-48BB-927A-DF8B12E8DFC1}" type="sibTrans" cxnId="{4E3E2D44-C3F7-4090-A9C3-FA2C0C7ED08A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D5D258B5-04A2-4197-A521-AA17C42505D0}">
      <dgm:prSet custT="1"/>
      <dgm:spPr>
        <a:solidFill>
          <a:srgbClr val="0070C0"/>
        </a:solidFill>
      </dgm:spPr>
      <dgm:t>
        <a:bodyPr/>
        <a:lstStyle/>
        <a:p>
          <a:pPr algn="just"/>
          <a:endParaRPr lang="es-PY" sz="1600" b="1" dirty="0">
            <a:latin typeface="Arial" pitchFamily="34" charset="0"/>
            <a:cs typeface="Arial" pitchFamily="34" charset="0"/>
          </a:endParaRPr>
        </a:p>
      </dgm:t>
    </dgm:pt>
    <dgm:pt modelId="{8738BD01-F1B1-4B62-864A-6FC96753578F}" type="parTrans" cxnId="{65C874C7-9CFD-482C-A6F3-1E0179C6047F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90583B6B-E8D5-442A-BBCD-49F7C3CA4D1C}" type="sibTrans" cxnId="{65C874C7-9CFD-482C-A6F3-1E0179C6047F}">
      <dgm:prSet/>
      <dgm:spPr/>
      <dgm:t>
        <a:bodyPr/>
        <a:lstStyle/>
        <a:p>
          <a:endParaRPr lang="es-PY" sz="1600" b="1">
            <a:latin typeface="Arial" pitchFamily="34" charset="0"/>
            <a:cs typeface="Arial" pitchFamily="34" charset="0"/>
          </a:endParaRPr>
        </a:p>
      </dgm:t>
    </dgm:pt>
    <dgm:pt modelId="{CAB8BD88-BA2F-3A4C-AFB3-F8161614A6E4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US" sz="1600" b="1" dirty="0">
              <a:latin typeface="Arial" pitchFamily="34" charset="0"/>
              <a:cs typeface="Arial" pitchFamily="34" charset="0"/>
            </a:rPr>
            <a:t>Tipo Observacional…….</a:t>
          </a:r>
          <a:endParaRPr lang="es-PY" sz="1600" b="1" dirty="0">
            <a:latin typeface="Arial" pitchFamily="34" charset="0"/>
            <a:cs typeface="Arial" pitchFamily="34" charset="0"/>
          </a:endParaRPr>
        </a:p>
      </dgm:t>
    </dgm:pt>
    <dgm:pt modelId="{6DABB13A-68C1-5441-AF5C-13568F5FBAE6}" type="parTrans" cxnId="{154100AC-C355-A84F-A55A-F13DA022A93E}">
      <dgm:prSet/>
      <dgm:spPr/>
    </dgm:pt>
    <dgm:pt modelId="{F409279A-D5F5-1240-9F03-6858552B8CDF}" type="sibTrans" cxnId="{154100AC-C355-A84F-A55A-F13DA022A93E}">
      <dgm:prSet/>
      <dgm:spPr/>
    </dgm:pt>
    <dgm:pt modelId="{0E69582D-2BCB-4F8F-9567-DAB400DE13C7}" type="pres">
      <dgm:prSet presAssocID="{5EFD1DBE-7B87-4FC5-A41F-42CEFCEBBEFD}" presName="linearFlow" presStyleCnt="0">
        <dgm:presLayoutVars>
          <dgm:dir/>
          <dgm:animLvl val="lvl"/>
          <dgm:resizeHandles/>
        </dgm:presLayoutVars>
      </dgm:prSet>
      <dgm:spPr/>
    </dgm:pt>
    <dgm:pt modelId="{BE13595E-5556-4778-9634-44410E898E1F}" type="pres">
      <dgm:prSet presAssocID="{A233A6BD-A096-4EF0-8FAD-1228C8EF2130}" presName="compositeNode" presStyleCnt="0">
        <dgm:presLayoutVars>
          <dgm:bulletEnabled val="1"/>
        </dgm:presLayoutVars>
      </dgm:prSet>
      <dgm:spPr/>
    </dgm:pt>
    <dgm:pt modelId="{68BBB072-63E3-4B69-A4D3-AB3848F44E77}" type="pres">
      <dgm:prSet presAssocID="{A233A6BD-A096-4EF0-8FAD-1228C8EF2130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8DE1AD-DB22-44D2-8FF5-13438CF15355}" type="pres">
      <dgm:prSet presAssocID="{A233A6BD-A096-4EF0-8FAD-1228C8EF2130}" presName="childNode" presStyleLbl="node1" presStyleIdx="0" presStyleCnt="3" custScaleX="116781">
        <dgm:presLayoutVars>
          <dgm:bulletEnabled val="1"/>
        </dgm:presLayoutVars>
      </dgm:prSet>
      <dgm:spPr/>
    </dgm:pt>
    <dgm:pt modelId="{3164C77F-DC70-4C9A-BDCC-48FD327E899E}" type="pres">
      <dgm:prSet presAssocID="{A233A6BD-A096-4EF0-8FAD-1228C8EF2130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AAD0252-4C16-4F7B-9C92-791CC23C0370}" type="pres">
      <dgm:prSet presAssocID="{759E2F6B-1292-483D-8231-231ACEACB296}" presName="sibTrans" presStyleCnt="0"/>
      <dgm:spPr/>
    </dgm:pt>
    <dgm:pt modelId="{6BB5A482-2066-420A-B3B1-412409D6E6EE}" type="pres">
      <dgm:prSet presAssocID="{5D48E198-A3D9-4284-924D-B38861597746}" presName="compositeNode" presStyleCnt="0">
        <dgm:presLayoutVars>
          <dgm:bulletEnabled val="1"/>
        </dgm:presLayoutVars>
      </dgm:prSet>
      <dgm:spPr/>
    </dgm:pt>
    <dgm:pt modelId="{17795AE6-300A-4274-BD30-5C82AD7EB034}" type="pres">
      <dgm:prSet presAssocID="{5D48E198-A3D9-4284-924D-B38861597746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4E1271A-6787-4451-9B9A-84043F994715}" type="pres">
      <dgm:prSet presAssocID="{5D48E198-A3D9-4284-924D-B38861597746}" presName="childNode" presStyleLbl="node1" presStyleIdx="1" presStyleCnt="3">
        <dgm:presLayoutVars>
          <dgm:bulletEnabled val="1"/>
        </dgm:presLayoutVars>
      </dgm:prSet>
      <dgm:spPr/>
    </dgm:pt>
    <dgm:pt modelId="{77AEF779-2396-4601-A090-93069554748B}" type="pres">
      <dgm:prSet presAssocID="{5D48E198-A3D9-4284-924D-B3886159774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773ACAEE-5A3D-4954-B77A-823B5DDCE0F7}" type="pres">
      <dgm:prSet presAssocID="{3D8A2F34-0999-47B1-BB38-68AC103F46FB}" presName="sibTrans" presStyleCnt="0"/>
      <dgm:spPr/>
    </dgm:pt>
    <dgm:pt modelId="{A735BC8C-7049-4996-A7F1-5402CA1ECF16}" type="pres">
      <dgm:prSet presAssocID="{A0C97B02-AABC-4233-8994-9CE9268D1FC3}" presName="compositeNode" presStyleCnt="0">
        <dgm:presLayoutVars>
          <dgm:bulletEnabled val="1"/>
        </dgm:presLayoutVars>
      </dgm:prSet>
      <dgm:spPr/>
    </dgm:pt>
    <dgm:pt modelId="{1BD1DFB8-1F27-4068-B76A-30C67161A4D8}" type="pres">
      <dgm:prSet presAssocID="{A0C97B02-AABC-4233-8994-9CE9268D1FC3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A626227-0F15-4808-B3DC-7CDD02F169FD}" type="pres">
      <dgm:prSet presAssocID="{A0C97B02-AABC-4233-8994-9CE9268D1FC3}" presName="childNode" presStyleLbl="node1" presStyleIdx="2" presStyleCnt="3">
        <dgm:presLayoutVars>
          <dgm:bulletEnabled val="1"/>
        </dgm:presLayoutVars>
      </dgm:prSet>
      <dgm:spPr/>
    </dgm:pt>
    <dgm:pt modelId="{57AC02EB-306B-4FB4-A2E5-A5DF3CFED53B}" type="pres">
      <dgm:prSet presAssocID="{A0C97B02-AABC-4233-8994-9CE9268D1FC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4F0BE01-97E2-48D9-B312-6213E77E619A}" type="presOf" srcId="{FC60D7F6-7A16-4944-8A64-BC7B737DDD49}" destId="{528DE1AD-DB22-44D2-8FF5-13438CF15355}" srcOrd="0" destOrd="0" presId="urn:microsoft.com/office/officeart/2005/8/layout/hList2"/>
    <dgm:cxn modelId="{9B801B30-A592-416E-8C64-A941183CE706}" type="presOf" srcId="{5D48E198-A3D9-4284-924D-B38861597746}" destId="{77AEF779-2396-4601-A090-93069554748B}" srcOrd="0" destOrd="0" presId="urn:microsoft.com/office/officeart/2005/8/layout/hList2"/>
    <dgm:cxn modelId="{B1960D3E-6DA2-467A-9D11-CAF5041BDE30}" type="presOf" srcId="{1BF9275D-9A87-4B67-B31A-B1DA858719A8}" destId="{64E1271A-6787-4451-9B9A-84043F994715}" srcOrd="0" destOrd="0" presId="urn:microsoft.com/office/officeart/2005/8/layout/hList2"/>
    <dgm:cxn modelId="{5BB72C5E-3AB6-4538-98A5-1EB947B6FB1F}" srcId="{5D48E198-A3D9-4284-924D-B38861597746}" destId="{1BF9275D-9A87-4B67-B31A-B1DA858719A8}" srcOrd="0" destOrd="0" parTransId="{A42721B7-C37D-498E-861B-E54598BA6649}" sibTransId="{037456C5-644F-4FA0-8F09-8EC08372A2BE}"/>
    <dgm:cxn modelId="{1EF01F62-505D-402D-ACB4-2446059C2914}" type="presOf" srcId="{A0C97B02-AABC-4233-8994-9CE9268D1FC3}" destId="{57AC02EB-306B-4FB4-A2E5-A5DF3CFED53B}" srcOrd="0" destOrd="0" presId="urn:microsoft.com/office/officeart/2005/8/layout/hList2"/>
    <dgm:cxn modelId="{4E3E2D44-C3F7-4090-A9C3-FA2C0C7ED08A}" srcId="{5EFD1DBE-7B87-4FC5-A41F-42CEFCEBBEFD}" destId="{A0C97B02-AABC-4233-8994-9CE9268D1FC3}" srcOrd="2" destOrd="0" parTransId="{F2AEC973-BC93-4F7E-AE43-E28E4DAE8741}" sibTransId="{1FAF3752-35E9-48BB-927A-DF8B12E8DFC1}"/>
    <dgm:cxn modelId="{6E17CA6A-1007-4647-AE9E-8231E3C7AEC3}" type="presOf" srcId="{A233A6BD-A096-4EF0-8FAD-1228C8EF2130}" destId="{3164C77F-DC70-4C9A-BDCC-48FD327E899E}" srcOrd="0" destOrd="0" presId="urn:microsoft.com/office/officeart/2005/8/layout/hList2"/>
    <dgm:cxn modelId="{73675474-3158-493F-95DC-F1FCF1307FEA}" srcId="{5EFD1DBE-7B87-4FC5-A41F-42CEFCEBBEFD}" destId="{A233A6BD-A096-4EF0-8FAD-1228C8EF2130}" srcOrd="0" destOrd="0" parTransId="{FAE02B53-1E38-45C2-AE23-CCB60F13608B}" sibTransId="{759E2F6B-1292-483D-8231-231ACEACB296}"/>
    <dgm:cxn modelId="{3A3E377B-DA26-054E-92DE-98523F966C4F}" type="presOf" srcId="{CAB8BD88-BA2F-3A4C-AFB3-F8161614A6E4}" destId="{528DE1AD-DB22-44D2-8FF5-13438CF15355}" srcOrd="0" destOrd="1" presId="urn:microsoft.com/office/officeart/2005/8/layout/hList2"/>
    <dgm:cxn modelId="{B84B21A5-03AD-4E42-B9E2-34BDF780EE84}" srcId="{5EFD1DBE-7B87-4FC5-A41F-42CEFCEBBEFD}" destId="{5D48E198-A3D9-4284-924D-B38861597746}" srcOrd="1" destOrd="0" parTransId="{2F785737-0E50-4931-B270-361C29813594}" sibTransId="{3D8A2F34-0999-47B1-BB38-68AC103F46FB}"/>
    <dgm:cxn modelId="{154100AC-C355-A84F-A55A-F13DA022A93E}" srcId="{A233A6BD-A096-4EF0-8FAD-1228C8EF2130}" destId="{CAB8BD88-BA2F-3A4C-AFB3-F8161614A6E4}" srcOrd="1" destOrd="0" parTransId="{6DABB13A-68C1-5441-AF5C-13568F5FBAE6}" sibTransId="{F409279A-D5F5-1240-9F03-6858552B8CDF}"/>
    <dgm:cxn modelId="{3AC23FC7-6C51-46E3-80E8-AAED5DBE4158}" type="presOf" srcId="{5EFD1DBE-7B87-4FC5-A41F-42CEFCEBBEFD}" destId="{0E69582D-2BCB-4F8F-9567-DAB400DE13C7}" srcOrd="0" destOrd="0" presId="urn:microsoft.com/office/officeart/2005/8/layout/hList2"/>
    <dgm:cxn modelId="{65C874C7-9CFD-482C-A6F3-1E0179C6047F}" srcId="{A0C97B02-AABC-4233-8994-9CE9268D1FC3}" destId="{D5D258B5-04A2-4197-A521-AA17C42505D0}" srcOrd="0" destOrd="0" parTransId="{8738BD01-F1B1-4B62-864A-6FC96753578F}" sibTransId="{90583B6B-E8D5-442A-BBCD-49F7C3CA4D1C}"/>
    <dgm:cxn modelId="{04FBA0D0-9A27-44A5-BA38-C72EBF38DBA6}" srcId="{A233A6BD-A096-4EF0-8FAD-1228C8EF2130}" destId="{FC60D7F6-7A16-4944-8A64-BC7B737DDD49}" srcOrd="0" destOrd="0" parTransId="{C58E7EDF-7350-48D1-A723-D3574E78371D}" sibTransId="{A1E41896-0B0E-4C74-9E5E-7CEE9EAEB8B1}"/>
    <dgm:cxn modelId="{DE6EDBF9-66F0-417B-AD5F-B2F2B10C8C6F}" type="presOf" srcId="{D5D258B5-04A2-4197-A521-AA17C42505D0}" destId="{2A626227-0F15-4808-B3DC-7CDD02F169FD}" srcOrd="0" destOrd="0" presId="urn:microsoft.com/office/officeart/2005/8/layout/hList2"/>
    <dgm:cxn modelId="{C82AAEA8-5160-4125-A8DE-634D9012B4F5}" type="presParOf" srcId="{0E69582D-2BCB-4F8F-9567-DAB400DE13C7}" destId="{BE13595E-5556-4778-9634-44410E898E1F}" srcOrd="0" destOrd="0" presId="urn:microsoft.com/office/officeart/2005/8/layout/hList2"/>
    <dgm:cxn modelId="{F935FA11-D1C1-4B5A-BEFC-64C1ED99AB93}" type="presParOf" srcId="{BE13595E-5556-4778-9634-44410E898E1F}" destId="{68BBB072-63E3-4B69-A4D3-AB3848F44E77}" srcOrd="0" destOrd="0" presId="urn:microsoft.com/office/officeart/2005/8/layout/hList2"/>
    <dgm:cxn modelId="{8D5F46AD-FC50-429B-A9CC-C9F2138F0753}" type="presParOf" srcId="{BE13595E-5556-4778-9634-44410E898E1F}" destId="{528DE1AD-DB22-44D2-8FF5-13438CF15355}" srcOrd="1" destOrd="0" presId="urn:microsoft.com/office/officeart/2005/8/layout/hList2"/>
    <dgm:cxn modelId="{3263B703-B9AC-4291-BC92-9DD2C85FD421}" type="presParOf" srcId="{BE13595E-5556-4778-9634-44410E898E1F}" destId="{3164C77F-DC70-4C9A-BDCC-48FD327E899E}" srcOrd="2" destOrd="0" presId="urn:microsoft.com/office/officeart/2005/8/layout/hList2"/>
    <dgm:cxn modelId="{6425D1C9-CD08-4717-9F02-E8A39606A5E4}" type="presParOf" srcId="{0E69582D-2BCB-4F8F-9567-DAB400DE13C7}" destId="{2AAD0252-4C16-4F7B-9C92-791CC23C0370}" srcOrd="1" destOrd="0" presId="urn:microsoft.com/office/officeart/2005/8/layout/hList2"/>
    <dgm:cxn modelId="{D9BE85B3-7886-401F-9DE7-10AC20D35020}" type="presParOf" srcId="{0E69582D-2BCB-4F8F-9567-DAB400DE13C7}" destId="{6BB5A482-2066-420A-B3B1-412409D6E6EE}" srcOrd="2" destOrd="0" presId="urn:microsoft.com/office/officeart/2005/8/layout/hList2"/>
    <dgm:cxn modelId="{B16B6C64-743C-4887-AB6C-248D09DC03AF}" type="presParOf" srcId="{6BB5A482-2066-420A-B3B1-412409D6E6EE}" destId="{17795AE6-300A-4274-BD30-5C82AD7EB034}" srcOrd="0" destOrd="0" presId="urn:microsoft.com/office/officeart/2005/8/layout/hList2"/>
    <dgm:cxn modelId="{F01354D7-BAAF-448D-AFB1-DE2401C2E9F5}" type="presParOf" srcId="{6BB5A482-2066-420A-B3B1-412409D6E6EE}" destId="{64E1271A-6787-4451-9B9A-84043F994715}" srcOrd="1" destOrd="0" presId="urn:microsoft.com/office/officeart/2005/8/layout/hList2"/>
    <dgm:cxn modelId="{85595E2F-0F7B-41E3-8EE7-12776D030E11}" type="presParOf" srcId="{6BB5A482-2066-420A-B3B1-412409D6E6EE}" destId="{77AEF779-2396-4601-A090-93069554748B}" srcOrd="2" destOrd="0" presId="urn:microsoft.com/office/officeart/2005/8/layout/hList2"/>
    <dgm:cxn modelId="{F93B368C-99DC-48AB-9C22-D6849DD6781D}" type="presParOf" srcId="{0E69582D-2BCB-4F8F-9567-DAB400DE13C7}" destId="{773ACAEE-5A3D-4954-B77A-823B5DDCE0F7}" srcOrd="3" destOrd="0" presId="urn:microsoft.com/office/officeart/2005/8/layout/hList2"/>
    <dgm:cxn modelId="{86CB0095-9971-4CB2-A5CF-0A43E1B37A4A}" type="presParOf" srcId="{0E69582D-2BCB-4F8F-9567-DAB400DE13C7}" destId="{A735BC8C-7049-4996-A7F1-5402CA1ECF16}" srcOrd="4" destOrd="0" presId="urn:microsoft.com/office/officeart/2005/8/layout/hList2"/>
    <dgm:cxn modelId="{7A450E20-BB96-452C-AE3B-312C206AEB11}" type="presParOf" srcId="{A735BC8C-7049-4996-A7F1-5402CA1ECF16}" destId="{1BD1DFB8-1F27-4068-B76A-30C67161A4D8}" srcOrd="0" destOrd="0" presId="urn:microsoft.com/office/officeart/2005/8/layout/hList2"/>
    <dgm:cxn modelId="{71088A11-00EC-4DF6-8E52-B9425A8AEB3F}" type="presParOf" srcId="{A735BC8C-7049-4996-A7F1-5402CA1ECF16}" destId="{2A626227-0F15-4808-B3DC-7CDD02F169FD}" srcOrd="1" destOrd="0" presId="urn:microsoft.com/office/officeart/2005/8/layout/hList2"/>
    <dgm:cxn modelId="{9070D5CD-F5DA-48B1-8FB1-B61DFEEC02BA}" type="presParOf" srcId="{A735BC8C-7049-4996-A7F1-5402CA1ECF16}" destId="{57AC02EB-306B-4FB4-A2E5-A5DF3CFED53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8756C6-1D02-4B0D-A208-02494D82E6C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Y"/>
        </a:p>
      </dgm:t>
    </dgm:pt>
    <dgm:pt modelId="{B365269C-E70F-4DB4-BF80-A478469F39D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400" b="1" i="1" dirty="0">
              <a:latin typeface="Arial" pitchFamily="34" charset="0"/>
              <a:cs typeface="Arial" pitchFamily="34" charset="0"/>
            </a:rPr>
            <a:t>Criterios de inclusión</a:t>
          </a:r>
          <a:endParaRPr lang="es-PY" sz="2400" dirty="0">
            <a:latin typeface="Arial" pitchFamily="34" charset="0"/>
            <a:cs typeface="Arial" pitchFamily="34" charset="0"/>
          </a:endParaRPr>
        </a:p>
      </dgm:t>
    </dgm:pt>
    <dgm:pt modelId="{AB099958-0926-43F2-B4E3-31AC493E3202}" type="parTrans" cxnId="{C83BFFC3-C48A-4287-9D8D-EF4C0C2DDB85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42046716-1C76-4D7A-838F-8CBDB38CE1F0}" type="sibTrans" cxnId="{C83BFFC3-C48A-4287-9D8D-EF4C0C2DDB85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E8162F10-701F-4BCC-A45F-1A6F6B2A9FB1}">
      <dgm:prSet phldrT="[Texto]" custT="1"/>
      <dgm:spPr/>
      <dgm:t>
        <a:bodyPr/>
        <a:lstStyle/>
        <a:p>
          <a:pPr algn="just"/>
          <a:endParaRPr lang="es-PY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F3B1E8-D947-4687-84EA-4C2491160DC1}" type="parTrans" cxnId="{B88E1091-3B95-40FC-B897-55BC5EB5BEE9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93A5A20E-7657-4583-8968-93EFFD10CC59}" type="sibTrans" cxnId="{B88E1091-3B95-40FC-B897-55BC5EB5BEE9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D276DAC4-8A4E-4D98-8623-02C675AA796A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400" b="1" i="1" dirty="0">
              <a:latin typeface="Arial" pitchFamily="34" charset="0"/>
              <a:cs typeface="Arial" pitchFamily="34" charset="0"/>
            </a:rPr>
            <a:t>Criterios de exclusión</a:t>
          </a:r>
          <a:endParaRPr lang="es-PY" sz="2400" dirty="0">
            <a:latin typeface="Arial" pitchFamily="34" charset="0"/>
            <a:cs typeface="Arial" pitchFamily="34" charset="0"/>
          </a:endParaRPr>
        </a:p>
      </dgm:t>
    </dgm:pt>
    <dgm:pt modelId="{A8DAFB6F-CC57-4ED9-910F-BF685BB53FA7}" type="parTrans" cxnId="{3C487856-6C60-42AB-9267-5D5652AC15E5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23DA731A-51D7-4C74-A2C9-44864791FFDC}" type="sibTrans" cxnId="{3C487856-6C60-42AB-9267-5D5652AC15E5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BA543C17-64BD-4E69-B3CB-E813D77EEA43}">
      <dgm:prSet phldrT="[Texto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PY" sz="18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s-PY" sz="1800" dirty="0">
            <a:latin typeface="Arial" pitchFamily="34" charset="0"/>
            <a:cs typeface="Arial" pitchFamily="34" charset="0"/>
          </a:endParaRPr>
        </a:p>
      </dgm:t>
    </dgm:pt>
    <dgm:pt modelId="{5845CCC1-560D-4BB8-BCAC-6ABBA9ADB11A}" type="parTrans" cxnId="{894A5B9C-AED1-45AD-94FC-DC229F274CB0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CD6BE1B7-2510-4463-B228-AD31FAA6AE21}" type="sibTrans" cxnId="{894A5B9C-AED1-45AD-94FC-DC229F274CB0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C471D732-1C20-43F1-AAED-83EAEE5DFD00}" type="pres">
      <dgm:prSet presAssocID="{558756C6-1D02-4B0D-A208-02494D82E6C6}" presName="Name0" presStyleCnt="0">
        <dgm:presLayoutVars>
          <dgm:dir/>
          <dgm:animLvl val="lvl"/>
          <dgm:resizeHandles val="exact"/>
        </dgm:presLayoutVars>
      </dgm:prSet>
      <dgm:spPr/>
    </dgm:pt>
    <dgm:pt modelId="{EA867C57-1AB5-443B-A72D-F0C8BC90E72F}" type="pres">
      <dgm:prSet presAssocID="{B365269C-E70F-4DB4-BF80-A478469F39DD}" presName="composite" presStyleCnt="0"/>
      <dgm:spPr/>
    </dgm:pt>
    <dgm:pt modelId="{15D4083C-0BAA-4AAE-AD11-A219CD5B1F55}" type="pres">
      <dgm:prSet presAssocID="{B365269C-E70F-4DB4-BF80-A478469F39DD}" presName="parTx" presStyleLbl="alignNode1" presStyleIdx="0" presStyleCnt="2" custLinFactNeighborX="-531">
        <dgm:presLayoutVars>
          <dgm:chMax val="0"/>
          <dgm:chPref val="0"/>
          <dgm:bulletEnabled val="1"/>
        </dgm:presLayoutVars>
      </dgm:prSet>
      <dgm:spPr/>
    </dgm:pt>
    <dgm:pt modelId="{92695786-4F15-4E54-BFE8-CDECE9FE609E}" type="pres">
      <dgm:prSet presAssocID="{B365269C-E70F-4DB4-BF80-A478469F39DD}" presName="desTx" presStyleLbl="alignAccFollowNode1" presStyleIdx="0" presStyleCnt="2">
        <dgm:presLayoutVars>
          <dgm:bulletEnabled val="1"/>
        </dgm:presLayoutVars>
      </dgm:prSet>
      <dgm:spPr/>
    </dgm:pt>
    <dgm:pt modelId="{4DFBD16D-1710-4356-91F7-C755A99D7C67}" type="pres">
      <dgm:prSet presAssocID="{42046716-1C76-4D7A-838F-8CBDB38CE1F0}" presName="space" presStyleCnt="0"/>
      <dgm:spPr/>
    </dgm:pt>
    <dgm:pt modelId="{64B16C35-7B37-4F74-8595-5A2E742170F9}" type="pres">
      <dgm:prSet presAssocID="{D276DAC4-8A4E-4D98-8623-02C675AA796A}" presName="composite" presStyleCnt="0"/>
      <dgm:spPr/>
    </dgm:pt>
    <dgm:pt modelId="{4551F04E-5698-4DBC-A54E-CB9E53BBC2D5}" type="pres">
      <dgm:prSet presAssocID="{D276DAC4-8A4E-4D98-8623-02C675AA796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598D179-0205-4571-8C8F-5FC1A59993D4}" type="pres">
      <dgm:prSet presAssocID="{D276DAC4-8A4E-4D98-8623-02C675AA796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2C04517-9A6B-4169-9E08-3610636CA951}" type="presOf" srcId="{558756C6-1D02-4B0D-A208-02494D82E6C6}" destId="{C471D732-1C20-43F1-AAED-83EAEE5DFD00}" srcOrd="0" destOrd="0" presId="urn:microsoft.com/office/officeart/2005/8/layout/hList1"/>
    <dgm:cxn modelId="{F0715024-6FA5-40E0-87E2-F730E412F98D}" type="presOf" srcId="{B365269C-E70F-4DB4-BF80-A478469F39DD}" destId="{15D4083C-0BAA-4AAE-AD11-A219CD5B1F55}" srcOrd="0" destOrd="0" presId="urn:microsoft.com/office/officeart/2005/8/layout/hList1"/>
    <dgm:cxn modelId="{BB2BC448-7314-4C74-B0AA-942F16238983}" type="presOf" srcId="{E8162F10-701F-4BCC-A45F-1A6F6B2A9FB1}" destId="{92695786-4F15-4E54-BFE8-CDECE9FE609E}" srcOrd="0" destOrd="0" presId="urn:microsoft.com/office/officeart/2005/8/layout/hList1"/>
    <dgm:cxn modelId="{288AD655-1FEF-496F-ACF0-E932AE06FBE1}" type="presOf" srcId="{BA543C17-64BD-4E69-B3CB-E813D77EEA43}" destId="{D598D179-0205-4571-8C8F-5FC1A59993D4}" srcOrd="0" destOrd="0" presId="urn:microsoft.com/office/officeart/2005/8/layout/hList1"/>
    <dgm:cxn modelId="{3C487856-6C60-42AB-9267-5D5652AC15E5}" srcId="{558756C6-1D02-4B0D-A208-02494D82E6C6}" destId="{D276DAC4-8A4E-4D98-8623-02C675AA796A}" srcOrd="1" destOrd="0" parTransId="{A8DAFB6F-CC57-4ED9-910F-BF685BB53FA7}" sibTransId="{23DA731A-51D7-4C74-A2C9-44864791FFDC}"/>
    <dgm:cxn modelId="{B88E1091-3B95-40FC-B897-55BC5EB5BEE9}" srcId="{B365269C-E70F-4DB4-BF80-A478469F39DD}" destId="{E8162F10-701F-4BCC-A45F-1A6F6B2A9FB1}" srcOrd="0" destOrd="0" parTransId="{32F3B1E8-D947-4687-84EA-4C2491160DC1}" sibTransId="{93A5A20E-7657-4583-8968-93EFFD10CC59}"/>
    <dgm:cxn modelId="{894A5B9C-AED1-45AD-94FC-DC229F274CB0}" srcId="{D276DAC4-8A4E-4D98-8623-02C675AA796A}" destId="{BA543C17-64BD-4E69-B3CB-E813D77EEA43}" srcOrd="0" destOrd="0" parTransId="{5845CCC1-560D-4BB8-BCAC-6ABBA9ADB11A}" sibTransId="{CD6BE1B7-2510-4463-B228-AD31FAA6AE21}"/>
    <dgm:cxn modelId="{2B92F39C-06DD-45B2-83A9-3904D3AD5266}" type="presOf" srcId="{D276DAC4-8A4E-4D98-8623-02C675AA796A}" destId="{4551F04E-5698-4DBC-A54E-CB9E53BBC2D5}" srcOrd="0" destOrd="0" presId="urn:microsoft.com/office/officeart/2005/8/layout/hList1"/>
    <dgm:cxn modelId="{C83BFFC3-C48A-4287-9D8D-EF4C0C2DDB85}" srcId="{558756C6-1D02-4B0D-A208-02494D82E6C6}" destId="{B365269C-E70F-4DB4-BF80-A478469F39DD}" srcOrd="0" destOrd="0" parTransId="{AB099958-0926-43F2-B4E3-31AC493E3202}" sibTransId="{42046716-1C76-4D7A-838F-8CBDB38CE1F0}"/>
    <dgm:cxn modelId="{23E612C8-4EFC-45F0-BAD6-19283568B76A}" type="presParOf" srcId="{C471D732-1C20-43F1-AAED-83EAEE5DFD00}" destId="{EA867C57-1AB5-443B-A72D-F0C8BC90E72F}" srcOrd="0" destOrd="0" presId="urn:microsoft.com/office/officeart/2005/8/layout/hList1"/>
    <dgm:cxn modelId="{97065421-4B5D-41FF-B63A-889F5034FC30}" type="presParOf" srcId="{EA867C57-1AB5-443B-A72D-F0C8BC90E72F}" destId="{15D4083C-0BAA-4AAE-AD11-A219CD5B1F55}" srcOrd="0" destOrd="0" presId="urn:microsoft.com/office/officeart/2005/8/layout/hList1"/>
    <dgm:cxn modelId="{DA8C859B-A792-4351-B009-E71F3377E0B4}" type="presParOf" srcId="{EA867C57-1AB5-443B-A72D-F0C8BC90E72F}" destId="{92695786-4F15-4E54-BFE8-CDECE9FE609E}" srcOrd="1" destOrd="0" presId="urn:microsoft.com/office/officeart/2005/8/layout/hList1"/>
    <dgm:cxn modelId="{52A9E816-A113-42FE-9E14-E5B84640724D}" type="presParOf" srcId="{C471D732-1C20-43F1-AAED-83EAEE5DFD00}" destId="{4DFBD16D-1710-4356-91F7-C755A99D7C67}" srcOrd="1" destOrd="0" presId="urn:microsoft.com/office/officeart/2005/8/layout/hList1"/>
    <dgm:cxn modelId="{7CA95C5B-FE57-4EDA-9F4F-BFA8A18F5E27}" type="presParOf" srcId="{C471D732-1C20-43F1-AAED-83EAEE5DFD00}" destId="{64B16C35-7B37-4F74-8595-5A2E742170F9}" srcOrd="2" destOrd="0" presId="urn:microsoft.com/office/officeart/2005/8/layout/hList1"/>
    <dgm:cxn modelId="{7F898147-6795-424B-BB87-F24E8E130319}" type="presParOf" srcId="{64B16C35-7B37-4F74-8595-5A2E742170F9}" destId="{4551F04E-5698-4DBC-A54E-CB9E53BBC2D5}" srcOrd="0" destOrd="0" presId="urn:microsoft.com/office/officeart/2005/8/layout/hList1"/>
    <dgm:cxn modelId="{CD114235-723F-4EE3-9A3D-D7993EFD1B15}" type="presParOf" srcId="{64B16C35-7B37-4F74-8595-5A2E742170F9}" destId="{D598D179-0205-4571-8C8F-5FC1A59993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989E5C-7CE3-41C5-873E-A5337C412583}" type="doc">
      <dgm:prSet loTypeId="urn:microsoft.com/office/officeart/2005/8/layout/h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PY"/>
        </a:p>
      </dgm:t>
    </dgm:pt>
    <dgm:pt modelId="{A7FD65DD-6655-45B1-AF9A-BBBC94B28F58}">
      <dgm:prSet phldrT="[Texto]"/>
      <dgm:spPr/>
      <dgm:t>
        <a:bodyPr/>
        <a:lstStyle/>
        <a:p>
          <a:r>
            <a:rPr lang="es-PY" dirty="0">
              <a:latin typeface="Arial" pitchFamily="34" charset="0"/>
              <a:cs typeface="Arial" pitchFamily="34" charset="0"/>
            </a:rPr>
            <a:t>Primera etapa</a:t>
          </a:r>
        </a:p>
      </dgm:t>
    </dgm:pt>
    <dgm:pt modelId="{223F930A-1957-4A30-BCF9-CA9ED3E9EB8C}" type="parTrans" cxnId="{C9DF34D4-EE0E-4E4F-BF4C-A99081E3DA38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BCA7C1D4-8D7C-44AC-8F0B-9D9A4846E6EE}" type="sibTrans" cxnId="{C9DF34D4-EE0E-4E4F-BF4C-A99081E3DA38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579862D0-8C27-4576-9AA5-C1D80F52C692}">
      <dgm:prSet phldrT="[Texto]"/>
      <dgm:spPr/>
      <dgm:t>
        <a:bodyPr/>
        <a:lstStyle/>
        <a:p>
          <a:endParaRPr lang="es-PY" b="1" dirty="0">
            <a:latin typeface="Arial" pitchFamily="34" charset="0"/>
            <a:cs typeface="Arial" pitchFamily="34" charset="0"/>
          </a:endParaRPr>
        </a:p>
      </dgm:t>
    </dgm:pt>
    <dgm:pt modelId="{06C86A7C-5B48-482F-A548-BD3F97CACB4D}" type="parTrans" cxnId="{CFB6D689-F126-4D37-8850-D3441342F8B0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2DA94C4D-814D-4649-866D-DD7859BFF7E7}" type="sibTrans" cxnId="{CFB6D689-F126-4D37-8850-D3441342F8B0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ACD36834-0679-41A6-AA0E-AA34E617CBCD}">
      <dgm:prSet phldrT="[Texto]"/>
      <dgm:spPr/>
      <dgm:t>
        <a:bodyPr/>
        <a:lstStyle/>
        <a:p>
          <a:r>
            <a:rPr lang="es-PY" dirty="0">
              <a:latin typeface="Arial" pitchFamily="34" charset="0"/>
              <a:cs typeface="Arial" pitchFamily="34" charset="0"/>
            </a:rPr>
            <a:t>Segunda etapa</a:t>
          </a:r>
        </a:p>
      </dgm:t>
    </dgm:pt>
    <dgm:pt modelId="{7F043878-238F-435F-B73E-EB31EE9AD494}" type="parTrans" cxnId="{6A85F456-963B-45CE-9621-C6752A01C1A9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A04081F6-9948-432F-8400-E81FD475AB11}" type="sibTrans" cxnId="{6A85F456-963B-45CE-9621-C6752A01C1A9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9D3678D8-3AD3-49CC-8E33-974D5E069AE2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PY" b="1" dirty="0">
              <a:latin typeface="Arial" pitchFamily="34" charset="0"/>
              <a:cs typeface="Arial" pitchFamily="34" charset="0"/>
            </a:rPr>
            <a:t>Sorteo de los participantes.</a:t>
          </a:r>
        </a:p>
      </dgm:t>
    </dgm:pt>
    <dgm:pt modelId="{E84DC4CC-D911-4F93-838B-594161E775EA}" type="parTrans" cxnId="{6BE6AAC1-A08F-420F-BA1F-FE948ADA5DFD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D232A4B0-3862-4F6D-84F9-1AFF150FE1C3}" type="sibTrans" cxnId="{6BE6AAC1-A08F-420F-BA1F-FE948ADA5DFD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F8CAA719-C447-407A-B804-157FC7F89006}">
      <dgm:prSet phldrT="[Texto]"/>
      <dgm:spPr/>
      <dgm:t>
        <a:bodyPr/>
        <a:lstStyle/>
        <a:p>
          <a:r>
            <a:rPr lang="es-PY" dirty="0">
              <a:latin typeface="Arial" pitchFamily="34" charset="0"/>
              <a:cs typeface="Arial" pitchFamily="34" charset="0"/>
            </a:rPr>
            <a:t>Tercera etapa</a:t>
          </a:r>
        </a:p>
      </dgm:t>
    </dgm:pt>
    <dgm:pt modelId="{61654D9E-4D91-479D-BF6B-FF6683208008}" type="parTrans" cxnId="{80CF7B09-A830-4550-9C56-099C63A9C0FF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8D052858-783A-4F72-811D-A5432BFE6F7C}" type="sibTrans" cxnId="{80CF7B09-A830-4550-9C56-099C63A9C0FF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59A6701B-FCE4-4434-8406-B8CD72895C93}">
      <dgm:prSet phldrT="[Texto]"/>
      <dgm:spPr/>
      <dgm:t>
        <a:bodyPr/>
        <a:lstStyle/>
        <a:p>
          <a:endParaRPr lang="es-PY" dirty="0">
            <a:latin typeface="Arial" pitchFamily="34" charset="0"/>
            <a:cs typeface="Arial" pitchFamily="34" charset="0"/>
          </a:endParaRPr>
        </a:p>
      </dgm:t>
    </dgm:pt>
    <dgm:pt modelId="{363A3E65-A958-41F5-A5C2-2FA12F37B698}" type="parTrans" cxnId="{0E8D0027-1FA7-41D5-BF75-BA2C47855B26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88FC9076-9D5F-4BAD-90DC-7CF7AF37ED7F}" type="sibTrans" cxnId="{0E8D0027-1FA7-41D5-BF75-BA2C47855B26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1F03D26B-8493-443C-9D62-56DAACAA0122}">
      <dgm:prSet phldrT="[Texto]"/>
      <dgm:spPr/>
      <dgm:t>
        <a:bodyPr/>
        <a:lstStyle/>
        <a:p>
          <a:r>
            <a:rPr lang="es-PY" dirty="0">
              <a:latin typeface="Arial" pitchFamily="34" charset="0"/>
              <a:cs typeface="Arial" pitchFamily="34" charset="0"/>
            </a:rPr>
            <a:t>Muestreo</a:t>
          </a:r>
        </a:p>
      </dgm:t>
    </dgm:pt>
    <dgm:pt modelId="{C15EA192-CC71-4373-AA13-8E9C753DA201}" type="parTrans" cxnId="{76816545-A8CF-4858-A93E-8D8EBE9B9AA1}">
      <dgm:prSet/>
      <dgm:spPr/>
      <dgm:t>
        <a:bodyPr/>
        <a:lstStyle/>
        <a:p>
          <a:endParaRPr lang="es-PY"/>
        </a:p>
      </dgm:t>
    </dgm:pt>
    <dgm:pt modelId="{58596CC9-6583-432B-B766-361908ECADBD}" type="sibTrans" cxnId="{76816545-A8CF-4858-A93E-8D8EBE9B9AA1}">
      <dgm:prSet/>
      <dgm:spPr/>
      <dgm:t>
        <a:bodyPr/>
        <a:lstStyle/>
        <a:p>
          <a:endParaRPr lang="es-PY"/>
        </a:p>
      </dgm:t>
    </dgm:pt>
    <dgm:pt modelId="{B3A69A2B-7411-4408-8CFA-7D6430AA5931}">
      <dgm:prSet/>
      <dgm:spPr/>
      <dgm:t>
        <a:bodyPr/>
        <a:lstStyle/>
        <a:p>
          <a:endParaRPr lang="es-PY" dirty="0">
            <a:latin typeface="Arial" pitchFamily="34" charset="0"/>
            <a:cs typeface="Arial" pitchFamily="34" charset="0"/>
          </a:endParaRPr>
        </a:p>
      </dgm:t>
    </dgm:pt>
    <dgm:pt modelId="{62B85279-77E4-4850-AEB8-3275F6F20A27}" type="parTrans" cxnId="{647DC12E-5A4D-4C6C-B436-A8F9AD4E0A07}">
      <dgm:prSet/>
      <dgm:spPr/>
      <dgm:t>
        <a:bodyPr/>
        <a:lstStyle/>
        <a:p>
          <a:endParaRPr lang="es-PY"/>
        </a:p>
      </dgm:t>
    </dgm:pt>
    <dgm:pt modelId="{E632F278-7951-4681-8FF4-8839A795ACBF}" type="sibTrans" cxnId="{647DC12E-5A4D-4C6C-B436-A8F9AD4E0A07}">
      <dgm:prSet/>
      <dgm:spPr/>
      <dgm:t>
        <a:bodyPr/>
        <a:lstStyle/>
        <a:p>
          <a:endParaRPr lang="es-PY"/>
        </a:p>
      </dgm:t>
    </dgm:pt>
    <dgm:pt modelId="{F2F38F49-AF7B-4062-AB55-40E80638EB24}">
      <dgm:prSet phldrT="[Texto]"/>
      <dgm:spPr/>
      <dgm:t>
        <a:bodyPr/>
        <a:lstStyle/>
        <a:p>
          <a:endParaRPr lang="es-PY" dirty="0">
            <a:latin typeface="Arial" pitchFamily="34" charset="0"/>
            <a:cs typeface="Arial" pitchFamily="34" charset="0"/>
          </a:endParaRPr>
        </a:p>
      </dgm:t>
    </dgm:pt>
    <dgm:pt modelId="{70AE3678-7DC0-4A33-BA03-A73BD6BDCA57}" type="parTrans" cxnId="{5F9EE40A-3B15-409D-89D9-1F47B6270C6C}">
      <dgm:prSet/>
      <dgm:spPr/>
      <dgm:t>
        <a:bodyPr/>
        <a:lstStyle/>
        <a:p>
          <a:endParaRPr lang="es-PY"/>
        </a:p>
      </dgm:t>
    </dgm:pt>
    <dgm:pt modelId="{1789F50C-0E2D-47FC-BA38-AB54DEB154CC}" type="sibTrans" cxnId="{5F9EE40A-3B15-409D-89D9-1F47B6270C6C}">
      <dgm:prSet/>
      <dgm:spPr/>
      <dgm:t>
        <a:bodyPr/>
        <a:lstStyle/>
        <a:p>
          <a:endParaRPr lang="es-PY"/>
        </a:p>
      </dgm:t>
    </dgm:pt>
    <dgm:pt modelId="{621A2870-DFB8-406E-9666-61BAF16F176A}">
      <dgm:prSet phldrT="[Texto]"/>
      <dgm:spPr/>
      <dgm:t>
        <a:bodyPr/>
        <a:lstStyle/>
        <a:p>
          <a:r>
            <a:rPr lang="es-PY" b="1" dirty="0">
              <a:latin typeface="Arial" pitchFamily="34" charset="0"/>
              <a:cs typeface="Arial" pitchFamily="34" charset="0"/>
            </a:rPr>
            <a:t>Relevamiento de datos: </a:t>
          </a:r>
        </a:p>
      </dgm:t>
    </dgm:pt>
    <dgm:pt modelId="{7BCC47EE-F60F-416A-B134-274F2C444EA3}" type="parTrans" cxnId="{24614F65-6AA0-497B-A4B1-D635023EC52A}">
      <dgm:prSet/>
      <dgm:spPr/>
      <dgm:t>
        <a:bodyPr/>
        <a:lstStyle/>
        <a:p>
          <a:endParaRPr lang="es-PY"/>
        </a:p>
      </dgm:t>
    </dgm:pt>
    <dgm:pt modelId="{77F45E5F-AC9C-4CB8-A20F-F0E5B1C2776B}" type="sibTrans" cxnId="{24614F65-6AA0-497B-A4B1-D635023EC52A}">
      <dgm:prSet/>
      <dgm:spPr/>
      <dgm:t>
        <a:bodyPr/>
        <a:lstStyle/>
        <a:p>
          <a:endParaRPr lang="es-PY"/>
        </a:p>
      </dgm:t>
    </dgm:pt>
    <dgm:pt modelId="{E191AE3A-6677-4B23-9966-61735CC3E2DC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PY" b="1" dirty="0">
              <a:latin typeface="Arial" pitchFamily="34" charset="0"/>
              <a:cs typeface="Arial" pitchFamily="34" charset="0"/>
            </a:rPr>
            <a:t>Reunión con padres y/o tutores.</a:t>
          </a:r>
        </a:p>
      </dgm:t>
    </dgm:pt>
    <dgm:pt modelId="{129AF435-EF21-42E4-8AAE-91BFCDA7B5B9}" type="parTrans" cxnId="{2F1DF972-CD4A-4EA7-8084-7373DE16DA3E}">
      <dgm:prSet/>
      <dgm:spPr/>
      <dgm:t>
        <a:bodyPr/>
        <a:lstStyle/>
        <a:p>
          <a:endParaRPr lang="es-PY"/>
        </a:p>
      </dgm:t>
    </dgm:pt>
    <dgm:pt modelId="{166F761B-5B7C-4392-B8BA-53DCA276886F}" type="sibTrans" cxnId="{2F1DF972-CD4A-4EA7-8084-7373DE16DA3E}">
      <dgm:prSet/>
      <dgm:spPr/>
      <dgm:t>
        <a:bodyPr/>
        <a:lstStyle/>
        <a:p>
          <a:endParaRPr lang="es-PY"/>
        </a:p>
      </dgm:t>
    </dgm:pt>
    <dgm:pt modelId="{1AEBB8B9-0802-4AAA-9853-17BB6BFD3F46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PY" b="1" dirty="0">
              <a:latin typeface="Arial" pitchFamily="34" charset="0"/>
              <a:cs typeface="Arial" pitchFamily="34" charset="0"/>
            </a:rPr>
            <a:t>Firma del consentimiento informado</a:t>
          </a:r>
          <a:r>
            <a:rPr lang="es-PY" dirty="0">
              <a:latin typeface="Arial" pitchFamily="34" charset="0"/>
              <a:cs typeface="Arial" pitchFamily="34" charset="0"/>
            </a:rPr>
            <a:t>.</a:t>
          </a:r>
        </a:p>
        <a:p>
          <a:endParaRPr lang="es-PY" dirty="0">
            <a:latin typeface="Arial" pitchFamily="34" charset="0"/>
            <a:cs typeface="Arial" pitchFamily="34" charset="0"/>
          </a:endParaRPr>
        </a:p>
      </dgm:t>
    </dgm:pt>
    <dgm:pt modelId="{62803B93-CDAE-4C1D-B649-CADE91238FE9}" type="parTrans" cxnId="{245E4648-51CE-4403-881E-28F7F41A47EC}">
      <dgm:prSet/>
      <dgm:spPr/>
      <dgm:t>
        <a:bodyPr/>
        <a:lstStyle/>
        <a:p>
          <a:endParaRPr lang="es-PY"/>
        </a:p>
      </dgm:t>
    </dgm:pt>
    <dgm:pt modelId="{69B1B50A-B7F6-4BD4-8BC6-362C59A8439B}" type="sibTrans" cxnId="{245E4648-51CE-4403-881E-28F7F41A47EC}">
      <dgm:prSet/>
      <dgm:spPr/>
      <dgm:t>
        <a:bodyPr/>
        <a:lstStyle/>
        <a:p>
          <a:endParaRPr lang="es-PY"/>
        </a:p>
      </dgm:t>
    </dgm:pt>
    <dgm:pt modelId="{C58B8B2C-44FC-4CF0-9757-F68ECC9275D9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PY" b="1" dirty="0">
            <a:latin typeface="Arial" pitchFamily="34" charset="0"/>
            <a:cs typeface="Arial" pitchFamily="34" charset="0"/>
          </a:endParaRPr>
        </a:p>
      </dgm:t>
    </dgm:pt>
    <dgm:pt modelId="{52F8FE86-6AA7-416A-A971-C7A8AC663157}" type="parTrans" cxnId="{4F96D3C1-1C23-4D6B-AB13-A1E5A0230390}">
      <dgm:prSet/>
      <dgm:spPr/>
      <dgm:t>
        <a:bodyPr/>
        <a:lstStyle/>
        <a:p>
          <a:endParaRPr lang="es-PY"/>
        </a:p>
      </dgm:t>
    </dgm:pt>
    <dgm:pt modelId="{3589A095-9F57-4432-A61E-57919B4C1453}" type="sibTrans" cxnId="{4F96D3C1-1C23-4D6B-AB13-A1E5A0230390}">
      <dgm:prSet/>
      <dgm:spPr/>
      <dgm:t>
        <a:bodyPr/>
        <a:lstStyle/>
        <a:p>
          <a:endParaRPr lang="es-PY"/>
        </a:p>
      </dgm:t>
    </dgm:pt>
    <dgm:pt modelId="{E569FA7C-3EE4-4DEC-A47E-C8DBB3F7DD13}">
      <dgm:prSet phldrT="[Texto]"/>
      <dgm:spPr/>
      <dgm:t>
        <a:bodyPr/>
        <a:lstStyle/>
        <a:p>
          <a:r>
            <a:rPr lang="es-PY" b="1" dirty="0">
              <a:latin typeface="Arial" pitchFamily="34" charset="0"/>
              <a:cs typeface="Arial" pitchFamily="34" charset="0"/>
            </a:rPr>
            <a:t>Datos antropométricos.</a:t>
          </a:r>
        </a:p>
      </dgm:t>
    </dgm:pt>
    <dgm:pt modelId="{F8001242-84FA-4804-90BC-FC108BD314D0}" type="parTrans" cxnId="{D3F3AC11-B582-4C01-BB49-ACB1EDF08932}">
      <dgm:prSet/>
      <dgm:spPr/>
      <dgm:t>
        <a:bodyPr/>
        <a:lstStyle/>
        <a:p>
          <a:endParaRPr lang="es-PY"/>
        </a:p>
      </dgm:t>
    </dgm:pt>
    <dgm:pt modelId="{C546291A-D58D-4129-BDE8-6D2B91C7CBBA}" type="sibTrans" cxnId="{D3F3AC11-B582-4C01-BB49-ACB1EDF08932}">
      <dgm:prSet/>
      <dgm:spPr/>
      <dgm:t>
        <a:bodyPr/>
        <a:lstStyle/>
        <a:p>
          <a:endParaRPr lang="es-PY"/>
        </a:p>
      </dgm:t>
    </dgm:pt>
    <dgm:pt modelId="{E5314FF9-FC31-4EC6-BF52-C026F3C3AF16}">
      <dgm:prSet phldrT="[Texto]"/>
      <dgm:spPr/>
      <dgm:t>
        <a:bodyPr/>
        <a:lstStyle/>
        <a:p>
          <a:r>
            <a:rPr lang="es-PY" b="1" dirty="0">
              <a:latin typeface="Arial" pitchFamily="34" charset="0"/>
              <a:cs typeface="Arial" pitchFamily="34" charset="0"/>
            </a:rPr>
            <a:t>Aplicación del cuestionario</a:t>
          </a:r>
        </a:p>
      </dgm:t>
    </dgm:pt>
    <dgm:pt modelId="{A3BEB84A-0D81-4929-8C0C-2AB226EFC8AE}" type="parTrans" cxnId="{12A88AD4-2C84-404B-8025-D4A38451A653}">
      <dgm:prSet/>
      <dgm:spPr/>
      <dgm:t>
        <a:bodyPr/>
        <a:lstStyle/>
        <a:p>
          <a:endParaRPr lang="es-PY"/>
        </a:p>
      </dgm:t>
    </dgm:pt>
    <dgm:pt modelId="{D8760743-29B6-46AD-A39C-1C4F3CBE1922}" type="sibTrans" cxnId="{12A88AD4-2C84-404B-8025-D4A38451A653}">
      <dgm:prSet/>
      <dgm:spPr/>
      <dgm:t>
        <a:bodyPr/>
        <a:lstStyle/>
        <a:p>
          <a:endParaRPr lang="es-PY"/>
        </a:p>
      </dgm:t>
    </dgm:pt>
    <dgm:pt modelId="{B6A759EB-5477-4663-8060-555BB0FFE7CD}">
      <dgm:prSet phldrT="[Texto]"/>
      <dgm:spPr/>
      <dgm:t>
        <a:bodyPr/>
        <a:lstStyle/>
        <a:p>
          <a:endParaRPr lang="es-PY" b="1" dirty="0">
            <a:latin typeface="Arial" pitchFamily="34" charset="0"/>
            <a:cs typeface="Arial" pitchFamily="34" charset="0"/>
          </a:endParaRPr>
        </a:p>
      </dgm:t>
    </dgm:pt>
    <dgm:pt modelId="{BA52563F-75A5-4B89-908D-2495AA6FA2EA}" type="parTrans" cxnId="{5B95F2E3-43D4-4C82-A6D2-93969B148CB3}">
      <dgm:prSet/>
      <dgm:spPr/>
      <dgm:t>
        <a:bodyPr/>
        <a:lstStyle/>
        <a:p>
          <a:endParaRPr lang="es-PY"/>
        </a:p>
      </dgm:t>
    </dgm:pt>
    <dgm:pt modelId="{0D26CB16-D865-4777-BB67-388569A8E7DC}" type="sibTrans" cxnId="{5B95F2E3-43D4-4C82-A6D2-93969B148CB3}">
      <dgm:prSet/>
      <dgm:spPr/>
      <dgm:t>
        <a:bodyPr/>
        <a:lstStyle/>
        <a:p>
          <a:endParaRPr lang="es-PY"/>
        </a:p>
      </dgm:t>
    </dgm:pt>
    <dgm:pt modelId="{6F6BD942-911F-4820-BB27-555D8D59644A}">
      <dgm:prSet/>
      <dgm:spPr/>
      <dgm:t>
        <a:bodyPr/>
        <a:lstStyle/>
        <a:p>
          <a:endParaRPr lang="es-PY" dirty="0">
            <a:latin typeface="Arial" pitchFamily="34" charset="0"/>
            <a:cs typeface="Arial" pitchFamily="34" charset="0"/>
          </a:endParaRPr>
        </a:p>
      </dgm:t>
    </dgm:pt>
    <dgm:pt modelId="{532EBB9E-3A86-451E-BC77-06C8515FD232}" type="parTrans" cxnId="{7259D82E-778A-42DB-ACF5-F645C54CEF11}">
      <dgm:prSet/>
      <dgm:spPr/>
      <dgm:t>
        <a:bodyPr/>
        <a:lstStyle/>
        <a:p>
          <a:endParaRPr lang="es-PY"/>
        </a:p>
      </dgm:t>
    </dgm:pt>
    <dgm:pt modelId="{65F9B1E5-9216-44C6-9C51-34C7C9B40DDD}" type="sibTrans" cxnId="{7259D82E-778A-42DB-ACF5-F645C54CEF11}">
      <dgm:prSet/>
      <dgm:spPr/>
      <dgm:t>
        <a:bodyPr/>
        <a:lstStyle/>
        <a:p>
          <a:endParaRPr lang="es-PY"/>
        </a:p>
      </dgm:t>
    </dgm:pt>
    <dgm:pt modelId="{D8FA247C-1934-4A54-96F5-4A230DD591A2}" type="pres">
      <dgm:prSet presAssocID="{5C989E5C-7CE3-41C5-873E-A5337C412583}" presName="linearFlow" presStyleCnt="0">
        <dgm:presLayoutVars>
          <dgm:dir/>
          <dgm:animLvl val="lvl"/>
          <dgm:resizeHandles/>
        </dgm:presLayoutVars>
      </dgm:prSet>
      <dgm:spPr/>
    </dgm:pt>
    <dgm:pt modelId="{4DBA8F2C-0DB7-41A1-8439-0C0D579EFD45}" type="pres">
      <dgm:prSet presAssocID="{1F03D26B-8493-443C-9D62-56DAACAA0122}" presName="compositeNode" presStyleCnt="0">
        <dgm:presLayoutVars>
          <dgm:bulletEnabled val="1"/>
        </dgm:presLayoutVars>
      </dgm:prSet>
      <dgm:spPr/>
    </dgm:pt>
    <dgm:pt modelId="{A7E171F2-256D-4401-A0B1-EC36352625B5}" type="pres">
      <dgm:prSet presAssocID="{1F03D26B-8493-443C-9D62-56DAACAA0122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349D3D-4971-47DB-8737-5868D0FBD55A}" type="pres">
      <dgm:prSet presAssocID="{1F03D26B-8493-443C-9D62-56DAACAA0122}" presName="childNode" presStyleLbl="node1" presStyleIdx="0" presStyleCnt="4">
        <dgm:presLayoutVars>
          <dgm:bulletEnabled val="1"/>
        </dgm:presLayoutVars>
      </dgm:prSet>
      <dgm:spPr/>
    </dgm:pt>
    <dgm:pt modelId="{9A098BFF-724F-4AAC-BD05-9E0932300144}" type="pres">
      <dgm:prSet presAssocID="{1F03D26B-8493-443C-9D62-56DAACAA0122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80BCDFB3-1644-4826-A061-55C5E81A297A}" type="pres">
      <dgm:prSet presAssocID="{58596CC9-6583-432B-B766-361908ECADBD}" presName="sibTrans" presStyleCnt="0"/>
      <dgm:spPr/>
    </dgm:pt>
    <dgm:pt modelId="{B3298212-D9CC-4D17-A42D-DA4EBAA56062}" type="pres">
      <dgm:prSet presAssocID="{A7FD65DD-6655-45B1-AF9A-BBBC94B28F58}" presName="compositeNode" presStyleCnt="0">
        <dgm:presLayoutVars>
          <dgm:bulletEnabled val="1"/>
        </dgm:presLayoutVars>
      </dgm:prSet>
      <dgm:spPr/>
    </dgm:pt>
    <dgm:pt modelId="{0922BCAC-1C6D-4680-9281-989F65EC9323}" type="pres">
      <dgm:prSet presAssocID="{A7FD65DD-6655-45B1-AF9A-BBBC94B28F58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5540DC3-DB21-421B-AC90-DBF166BA397E}" type="pres">
      <dgm:prSet presAssocID="{A7FD65DD-6655-45B1-AF9A-BBBC94B28F58}" presName="childNode" presStyleLbl="node1" presStyleIdx="1" presStyleCnt="4">
        <dgm:presLayoutVars>
          <dgm:bulletEnabled val="1"/>
        </dgm:presLayoutVars>
      </dgm:prSet>
      <dgm:spPr/>
    </dgm:pt>
    <dgm:pt modelId="{5E53EB13-4DBE-469C-9801-EFB6BBA98476}" type="pres">
      <dgm:prSet presAssocID="{A7FD65DD-6655-45B1-AF9A-BBBC94B28F58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0D081EE4-F12F-4E4A-89C5-D2222B1DC499}" type="pres">
      <dgm:prSet presAssocID="{BCA7C1D4-8D7C-44AC-8F0B-9D9A4846E6EE}" presName="sibTrans" presStyleCnt="0"/>
      <dgm:spPr/>
    </dgm:pt>
    <dgm:pt modelId="{18AD4CBC-D346-4F1F-B06F-D9D5C32F1A1F}" type="pres">
      <dgm:prSet presAssocID="{ACD36834-0679-41A6-AA0E-AA34E617CBCD}" presName="compositeNode" presStyleCnt="0">
        <dgm:presLayoutVars>
          <dgm:bulletEnabled val="1"/>
        </dgm:presLayoutVars>
      </dgm:prSet>
      <dgm:spPr/>
    </dgm:pt>
    <dgm:pt modelId="{EE79CE8E-21BB-4636-852D-4950DC242241}" type="pres">
      <dgm:prSet presAssocID="{ACD36834-0679-41A6-AA0E-AA34E617CBCD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48E2AFD-5A67-4DBD-9AED-D8BB1F1D005B}" type="pres">
      <dgm:prSet presAssocID="{ACD36834-0679-41A6-AA0E-AA34E617CBCD}" presName="childNode" presStyleLbl="node1" presStyleIdx="2" presStyleCnt="4">
        <dgm:presLayoutVars>
          <dgm:bulletEnabled val="1"/>
        </dgm:presLayoutVars>
      </dgm:prSet>
      <dgm:spPr/>
    </dgm:pt>
    <dgm:pt modelId="{A3A10057-4EC4-445F-8A3B-AC42CC30818D}" type="pres">
      <dgm:prSet presAssocID="{ACD36834-0679-41A6-AA0E-AA34E617CBCD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9866A896-8DE3-4D14-B0F0-5BA240FC7DE5}" type="pres">
      <dgm:prSet presAssocID="{A04081F6-9948-432F-8400-E81FD475AB11}" presName="sibTrans" presStyleCnt="0"/>
      <dgm:spPr/>
    </dgm:pt>
    <dgm:pt modelId="{9B4380FE-892C-4CFD-9C37-1280DE666608}" type="pres">
      <dgm:prSet presAssocID="{F8CAA719-C447-407A-B804-157FC7F89006}" presName="compositeNode" presStyleCnt="0">
        <dgm:presLayoutVars>
          <dgm:bulletEnabled val="1"/>
        </dgm:presLayoutVars>
      </dgm:prSet>
      <dgm:spPr/>
    </dgm:pt>
    <dgm:pt modelId="{B99E9256-DA3D-4073-A4D3-D521138B86BF}" type="pres">
      <dgm:prSet presAssocID="{F8CAA719-C447-407A-B804-157FC7F89006}" presName="image" presStyleLbl="fgImgPlace1" presStyleIdx="3" presStyleCnt="4" custAng="54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9CCCCF8-2A10-4A73-AB3D-FEFFA8CF0C6A}" type="pres">
      <dgm:prSet presAssocID="{F8CAA719-C447-407A-B804-157FC7F89006}" presName="childNode" presStyleLbl="node1" presStyleIdx="3" presStyleCnt="4">
        <dgm:presLayoutVars>
          <dgm:bulletEnabled val="1"/>
        </dgm:presLayoutVars>
      </dgm:prSet>
      <dgm:spPr/>
    </dgm:pt>
    <dgm:pt modelId="{0D465239-9977-4413-9585-6C14A60310A9}" type="pres">
      <dgm:prSet presAssocID="{F8CAA719-C447-407A-B804-157FC7F89006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80CF7B09-A830-4550-9C56-099C63A9C0FF}" srcId="{5C989E5C-7CE3-41C5-873E-A5337C412583}" destId="{F8CAA719-C447-407A-B804-157FC7F89006}" srcOrd="3" destOrd="0" parTransId="{61654D9E-4D91-479D-BF6B-FF6683208008}" sibTransId="{8D052858-783A-4F72-811D-A5432BFE6F7C}"/>
    <dgm:cxn modelId="{5F9EE40A-3B15-409D-89D9-1F47B6270C6C}" srcId="{F8CAA719-C447-407A-B804-157FC7F89006}" destId="{F2F38F49-AF7B-4062-AB55-40E80638EB24}" srcOrd="1" destOrd="0" parTransId="{70AE3678-7DC0-4A33-BA03-A73BD6BDCA57}" sibTransId="{1789F50C-0E2D-47FC-BA38-AB54DEB154CC}"/>
    <dgm:cxn modelId="{D3F3AC11-B582-4C01-BB49-ACB1EDF08932}" srcId="{F8CAA719-C447-407A-B804-157FC7F89006}" destId="{E569FA7C-3EE4-4DEC-A47E-C8DBB3F7DD13}" srcOrd="3" destOrd="0" parTransId="{F8001242-84FA-4804-90BC-FC108BD314D0}" sibTransId="{C546291A-D58D-4129-BDE8-6D2B91C7CBBA}"/>
    <dgm:cxn modelId="{0E8D0027-1FA7-41D5-BF75-BA2C47855B26}" srcId="{F8CAA719-C447-407A-B804-157FC7F89006}" destId="{59A6701B-FCE4-4434-8406-B8CD72895C93}" srcOrd="0" destOrd="0" parTransId="{363A3E65-A958-41F5-A5C2-2FA12F37B698}" sibTransId="{88FC9076-9D5F-4BAD-90DC-7CF7AF37ED7F}"/>
    <dgm:cxn modelId="{647DC12E-5A4D-4C6C-B436-A8F9AD4E0A07}" srcId="{1F03D26B-8493-443C-9D62-56DAACAA0122}" destId="{B3A69A2B-7411-4408-8CFA-7D6430AA5931}" srcOrd="1" destOrd="0" parTransId="{62B85279-77E4-4850-AEB8-3275F6F20A27}" sibTransId="{E632F278-7951-4681-8FF4-8839A795ACBF}"/>
    <dgm:cxn modelId="{7259D82E-778A-42DB-ACF5-F645C54CEF11}" srcId="{1F03D26B-8493-443C-9D62-56DAACAA0122}" destId="{6F6BD942-911F-4820-BB27-555D8D59644A}" srcOrd="0" destOrd="0" parTransId="{532EBB9E-3A86-451E-BC77-06C8515FD232}" sibTransId="{65F9B1E5-9216-44C6-9C51-34C7C9B40DDD}"/>
    <dgm:cxn modelId="{07F3C630-5164-4B81-B610-600EB29567B3}" type="presOf" srcId="{A7FD65DD-6655-45B1-AF9A-BBBC94B28F58}" destId="{5E53EB13-4DBE-469C-9801-EFB6BBA98476}" srcOrd="0" destOrd="0" presId="urn:microsoft.com/office/officeart/2005/8/layout/hList2"/>
    <dgm:cxn modelId="{DBD03E37-717A-47EB-9669-091644D19827}" type="presOf" srcId="{ACD36834-0679-41A6-AA0E-AA34E617CBCD}" destId="{A3A10057-4EC4-445F-8A3B-AC42CC30818D}" srcOrd="0" destOrd="0" presId="urn:microsoft.com/office/officeart/2005/8/layout/hList2"/>
    <dgm:cxn modelId="{76816545-A8CF-4858-A93E-8D8EBE9B9AA1}" srcId="{5C989E5C-7CE3-41C5-873E-A5337C412583}" destId="{1F03D26B-8493-443C-9D62-56DAACAA0122}" srcOrd="0" destOrd="0" parTransId="{C15EA192-CC71-4373-AA13-8E9C753DA201}" sibTransId="{58596CC9-6583-432B-B766-361908ECADBD}"/>
    <dgm:cxn modelId="{24614F65-6AA0-497B-A4B1-D635023EC52A}" srcId="{F8CAA719-C447-407A-B804-157FC7F89006}" destId="{621A2870-DFB8-406E-9666-61BAF16F176A}" srcOrd="2" destOrd="0" parTransId="{7BCC47EE-F60F-416A-B134-274F2C444EA3}" sibTransId="{77F45E5F-AC9C-4CB8-A20F-F0E5B1C2776B}"/>
    <dgm:cxn modelId="{245E4648-51CE-4403-881E-28F7F41A47EC}" srcId="{ACD36834-0679-41A6-AA0E-AA34E617CBCD}" destId="{1AEBB8B9-0802-4AAA-9853-17BB6BFD3F46}" srcOrd="3" destOrd="0" parTransId="{62803B93-CDAE-4C1D-B649-CADE91238FE9}" sibTransId="{69B1B50A-B7F6-4BD4-8BC6-362C59A8439B}"/>
    <dgm:cxn modelId="{0A1C196F-2E4F-4F28-9C1C-01891460FE14}" type="presOf" srcId="{C58B8B2C-44FC-4CF0-9757-F68ECC9275D9}" destId="{C48E2AFD-5A67-4DBD-9AED-D8BB1F1D005B}" srcOrd="0" destOrd="2" presId="urn:microsoft.com/office/officeart/2005/8/layout/hList2"/>
    <dgm:cxn modelId="{2F1DF972-CD4A-4EA7-8084-7373DE16DA3E}" srcId="{ACD36834-0679-41A6-AA0E-AA34E617CBCD}" destId="{E191AE3A-6677-4B23-9966-61735CC3E2DC}" srcOrd="1" destOrd="0" parTransId="{129AF435-EF21-42E4-8AAE-91BFCDA7B5B9}" sibTransId="{166F761B-5B7C-4392-B8BA-53DCA276886F}"/>
    <dgm:cxn modelId="{DD91BE76-8829-4DEF-A11B-562F4E75F38B}" type="presOf" srcId="{5C989E5C-7CE3-41C5-873E-A5337C412583}" destId="{D8FA247C-1934-4A54-96F5-4A230DD591A2}" srcOrd="0" destOrd="0" presId="urn:microsoft.com/office/officeart/2005/8/layout/hList2"/>
    <dgm:cxn modelId="{6A85F456-963B-45CE-9621-C6752A01C1A9}" srcId="{5C989E5C-7CE3-41C5-873E-A5337C412583}" destId="{ACD36834-0679-41A6-AA0E-AA34E617CBCD}" srcOrd="2" destOrd="0" parTransId="{7F043878-238F-435F-B73E-EB31EE9AD494}" sibTransId="{A04081F6-9948-432F-8400-E81FD475AB11}"/>
    <dgm:cxn modelId="{8243D359-143A-45D0-9679-E854F3E6798C}" type="presOf" srcId="{E5314FF9-FC31-4EC6-BF52-C026F3C3AF16}" destId="{29CCCCF8-2A10-4A73-AB3D-FEFFA8CF0C6A}" srcOrd="0" destOrd="5" presId="urn:microsoft.com/office/officeart/2005/8/layout/hList2"/>
    <dgm:cxn modelId="{7B0FAB7D-5F45-4900-B0EE-3D701C2AC627}" type="presOf" srcId="{F8CAA719-C447-407A-B804-157FC7F89006}" destId="{0D465239-9977-4413-9585-6C14A60310A9}" srcOrd="0" destOrd="0" presId="urn:microsoft.com/office/officeart/2005/8/layout/hList2"/>
    <dgm:cxn modelId="{4C7BFB7E-6AC9-4375-BB14-2058D3692BE3}" type="presOf" srcId="{1F03D26B-8493-443C-9D62-56DAACAA0122}" destId="{9A098BFF-724F-4AAC-BD05-9E0932300144}" srcOrd="0" destOrd="0" presId="urn:microsoft.com/office/officeart/2005/8/layout/hList2"/>
    <dgm:cxn modelId="{CFB6D689-F126-4D37-8850-D3441342F8B0}" srcId="{A7FD65DD-6655-45B1-AF9A-BBBC94B28F58}" destId="{579862D0-8C27-4576-9AA5-C1D80F52C692}" srcOrd="0" destOrd="0" parTransId="{06C86A7C-5B48-482F-A548-BD3F97CACB4D}" sibTransId="{2DA94C4D-814D-4649-866D-DD7859BFF7E7}"/>
    <dgm:cxn modelId="{11078BA4-0AAA-42F5-B2D6-41AAE33C9F00}" type="presOf" srcId="{621A2870-DFB8-406E-9666-61BAF16F176A}" destId="{29CCCCF8-2A10-4A73-AB3D-FEFFA8CF0C6A}" srcOrd="0" destOrd="2" presId="urn:microsoft.com/office/officeart/2005/8/layout/hList2"/>
    <dgm:cxn modelId="{A5FAB9A5-D1CC-4667-B6BF-1D3977139182}" type="presOf" srcId="{B3A69A2B-7411-4408-8CFA-7D6430AA5931}" destId="{E8349D3D-4971-47DB-8737-5868D0FBD55A}" srcOrd="0" destOrd="1" presId="urn:microsoft.com/office/officeart/2005/8/layout/hList2"/>
    <dgm:cxn modelId="{109722B7-02B0-4C9B-8102-731F7D42D007}" type="presOf" srcId="{F2F38F49-AF7B-4062-AB55-40E80638EB24}" destId="{29CCCCF8-2A10-4A73-AB3D-FEFFA8CF0C6A}" srcOrd="0" destOrd="1" presId="urn:microsoft.com/office/officeart/2005/8/layout/hList2"/>
    <dgm:cxn modelId="{F6C451B7-4AB0-465E-9D49-FD58A3AB7331}" type="presOf" srcId="{E569FA7C-3EE4-4DEC-A47E-C8DBB3F7DD13}" destId="{29CCCCF8-2A10-4A73-AB3D-FEFFA8CF0C6A}" srcOrd="0" destOrd="3" presId="urn:microsoft.com/office/officeart/2005/8/layout/hList2"/>
    <dgm:cxn modelId="{3B386ABA-948C-48DF-A88D-E4190CA209CD}" type="presOf" srcId="{579862D0-8C27-4576-9AA5-C1D80F52C692}" destId="{E5540DC3-DB21-421B-AC90-DBF166BA397E}" srcOrd="0" destOrd="0" presId="urn:microsoft.com/office/officeart/2005/8/layout/hList2"/>
    <dgm:cxn modelId="{12053BBD-E19B-4656-9A8D-654E76877B92}" type="presOf" srcId="{59A6701B-FCE4-4434-8406-B8CD72895C93}" destId="{29CCCCF8-2A10-4A73-AB3D-FEFFA8CF0C6A}" srcOrd="0" destOrd="0" presId="urn:microsoft.com/office/officeart/2005/8/layout/hList2"/>
    <dgm:cxn modelId="{6BE6AAC1-A08F-420F-BA1F-FE948ADA5DFD}" srcId="{ACD36834-0679-41A6-AA0E-AA34E617CBCD}" destId="{9D3678D8-3AD3-49CC-8E33-974D5E069AE2}" srcOrd="0" destOrd="0" parTransId="{E84DC4CC-D911-4F93-838B-594161E775EA}" sibTransId="{D232A4B0-3862-4F6D-84F9-1AFF150FE1C3}"/>
    <dgm:cxn modelId="{4F96D3C1-1C23-4D6B-AB13-A1E5A0230390}" srcId="{ACD36834-0679-41A6-AA0E-AA34E617CBCD}" destId="{C58B8B2C-44FC-4CF0-9757-F68ECC9275D9}" srcOrd="2" destOrd="0" parTransId="{52F8FE86-6AA7-416A-A971-C7A8AC663157}" sibTransId="{3589A095-9F57-4432-A61E-57919B4C1453}"/>
    <dgm:cxn modelId="{C0AD10C8-B79B-4AA1-A785-4B4D291F5BEA}" type="presOf" srcId="{6F6BD942-911F-4820-BB27-555D8D59644A}" destId="{E8349D3D-4971-47DB-8737-5868D0FBD55A}" srcOrd="0" destOrd="0" presId="urn:microsoft.com/office/officeart/2005/8/layout/hList2"/>
    <dgm:cxn modelId="{9D0194D1-FBD1-4593-81AD-940CBB6972C1}" type="presOf" srcId="{1AEBB8B9-0802-4AAA-9853-17BB6BFD3F46}" destId="{C48E2AFD-5A67-4DBD-9AED-D8BB1F1D005B}" srcOrd="0" destOrd="3" presId="urn:microsoft.com/office/officeart/2005/8/layout/hList2"/>
    <dgm:cxn modelId="{C9DF34D4-EE0E-4E4F-BF4C-A99081E3DA38}" srcId="{5C989E5C-7CE3-41C5-873E-A5337C412583}" destId="{A7FD65DD-6655-45B1-AF9A-BBBC94B28F58}" srcOrd="1" destOrd="0" parTransId="{223F930A-1957-4A30-BCF9-CA9ED3E9EB8C}" sibTransId="{BCA7C1D4-8D7C-44AC-8F0B-9D9A4846E6EE}"/>
    <dgm:cxn modelId="{12A88AD4-2C84-404B-8025-D4A38451A653}" srcId="{F8CAA719-C447-407A-B804-157FC7F89006}" destId="{E5314FF9-FC31-4EC6-BF52-C026F3C3AF16}" srcOrd="5" destOrd="0" parTransId="{A3BEB84A-0D81-4929-8C0C-2AB226EFC8AE}" sibTransId="{D8760743-29B6-46AD-A39C-1C4F3CBE1922}"/>
    <dgm:cxn modelId="{0A6AEBDC-0259-4150-B740-91CF6C1B5E9A}" type="presOf" srcId="{9D3678D8-3AD3-49CC-8E33-974D5E069AE2}" destId="{C48E2AFD-5A67-4DBD-9AED-D8BB1F1D005B}" srcOrd="0" destOrd="0" presId="urn:microsoft.com/office/officeart/2005/8/layout/hList2"/>
    <dgm:cxn modelId="{5B95F2E3-43D4-4C82-A6D2-93969B148CB3}" srcId="{F8CAA719-C447-407A-B804-157FC7F89006}" destId="{B6A759EB-5477-4663-8060-555BB0FFE7CD}" srcOrd="4" destOrd="0" parTransId="{BA52563F-75A5-4B89-908D-2495AA6FA2EA}" sibTransId="{0D26CB16-D865-4777-BB67-388569A8E7DC}"/>
    <dgm:cxn modelId="{8F7FEFE9-2C0B-467F-B030-DBBDC4938D3B}" type="presOf" srcId="{E191AE3A-6677-4B23-9966-61735CC3E2DC}" destId="{C48E2AFD-5A67-4DBD-9AED-D8BB1F1D005B}" srcOrd="0" destOrd="1" presId="urn:microsoft.com/office/officeart/2005/8/layout/hList2"/>
    <dgm:cxn modelId="{92F9E3F0-1DA7-4077-B8D3-21D425C05317}" type="presOf" srcId="{B6A759EB-5477-4663-8060-555BB0FFE7CD}" destId="{29CCCCF8-2A10-4A73-AB3D-FEFFA8CF0C6A}" srcOrd="0" destOrd="4" presId="urn:microsoft.com/office/officeart/2005/8/layout/hList2"/>
    <dgm:cxn modelId="{EF3F774E-74CE-4DE3-8835-D633F2CB47DD}" type="presParOf" srcId="{D8FA247C-1934-4A54-96F5-4A230DD591A2}" destId="{4DBA8F2C-0DB7-41A1-8439-0C0D579EFD45}" srcOrd="0" destOrd="0" presId="urn:microsoft.com/office/officeart/2005/8/layout/hList2"/>
    <dgm:cxn modelId="{5D8BEEB8-4B7A-4488-9C24-D3B2D9775B10}" type="presParOf" srcId="{4DBA8F2C-0DB7-41A1-8439-0C0D579EFD45}" destId="{A7E171F2-256D-4401-A0B1-EC36352625B5}" srcOrd="0" destOrd="0" presId="urn:microsoft.com/office/officeart/2005/8/layout/hList2"/>
    <dgm:cxn modelId="{422F6570-79DD-4473-8992-8BE170C13196}" type="presParOf" srcId="{4DBA8F2C-0DB7-41A1-8439-0C0D579EFD45}" destId="{E8349D3D-4971-47DB-8737-5868D0FBD55A}" srcOrd="1" destOrd="0" presId="urn:microsoft.com/office/officeart/2005/8/layout/hList2"/>
    <dgm:cxn modelId="{77509C83-5B57-4D74-AF96-6152D3EE2E72}" type="presParOf" srcId="{4DBA8F2C-0DB7-41A1-8439-0C0D579EFD45}" destId="{9A098BFF-724F-4AAC-BD05-9E0932300144}" srcOrd="2" destOrd="0" presId="urn:microsoft.com/office/officeart/2005/8/layout/hList2"/>
    <dgm:cxn modelId="{B50C46B8-7682-47D3-A8E3-3228362EA66C}" type="presParOf" srcId="{D8FA247C-1934-4A54-96F5-4A230DD591A2}" destId="{80BCDFB3-1644-4826-A061-55C5E81A297A}" srcOrd="1" destOrd="0" presId="urn:microsoft.com/office/officeart/2005/8/layout/hList2"/>
    <dgm:cxn modelId="{277166E8-F3A1-409E-B158-44EF370A12C7}" type="presParOf" srcId="{D8FA247C-1934-4A54-96F5-4A230DD591A2}" destId="{B3298212-D9CC-4D17-A42D-DA4EBAA56062}" srcOrd="2" destOrd="0" presId="urn:microsoft.com/office/officeart/2005/8/layout/hList2"/>
    <dgm:cxn modelId="{885DD5CD-5075-4466-998E-5A0D1D1550EF}" type="presParOf" srcId="{B3298212-D9CC-4D17-A42D-DA4EBAA56062}" destId="{0922BCAC-1C6D-4680-9281-989F65EC9323}" srcOrd="0" destOrd="0" presId="urn:microsoft.com/office/officeart/2005/8/layout/hList2"/>
    <dgm:cxn modelId="{E32185C8-44D1-4ACE-A6A2-DB4A1BCC80A6}" type="presParOf" srcId="{B3298212-D9CC-4D17-A42D-DA4EBAA56062}" destId="{E5540DC3-DB21-421B-AC90-DBF166BA397E}" srcOrd="1" destOrd="0" presId="urn:microsoft.com/office/officeart/2005/8/layout/hList2"/>
    <dgm:cxn modelId="{EDB869CB-27BE-4EFC-B4B2-32D6BD338F01}" type="presParOf" srcId="{B3298212-D9CC-4D17-A42D-DA4EBAA56062}" destId="{5E53EB13-4DBE-469C-9801-EFB6BBA98476}" srcOrd="2" destOrd="0" presId="urn:microsoft.com/office/officeart/2005/8/layout/hList2"/>
    <dgm:cxn modelId="{574F5646-C7EE-46BF-B204-AE7D6D440B94}" type="presParOf" srcId="{D8FA247C-1934-4A54-96F5-4A230DD591A2}" destId="{0D081EE4-F12F-4E4A-89C5-D2222B1DC499}" srcOrd="3" destOrd="0" presId="urn:microsoft.com/office/officeart/2005/8/layout/hList2"/>
    <dgm:cxn modelId="{83259A4E-BF86-40FD-9E98-5FAC4842094E}" type="presParOf" srcId="{D8FA247C-1934-4A54-96F5-4A230DD591A2}" destId="{18AD4CBC-D346-4F1F-B06F-D9D5C32F1A1F}" srcOrd="4" destOrd="0" presId="urn:microsoft.com/office/officeart/2005/8/layout/hList2"/>
    <dgm:cxn modelId="{4CC4E649-1EE5-49F6-9FAA-3DA4D44CDB15}" type="presParOf" srcId="{18AD4CBC-D346-4F1F-B06F-D9D5C32F1A1F}" destId="{EE79CE8E-21BB-4636-852D-4950DC242241}" srcOrd="0" destOrd="0" presId="urn:microsoft.com/office/officeart/2005/8/layout/hList2"/>
    <dgm:cxn modelId="{96B154D3-AFCA-4DFB-ACCD-70DDF28CBDD9}" type="presParOf" srcId="{18AD4CBC-D346-4F1F-B06F-D9D5C32F1A1F}" destId="{C48E2AFD-5A67-4DBD-9AED-D8BB1F1D005B}" srcOrd="1" destOrd="0" presId="urn:microsoft.com/office/officeart/2005/8/layout/hList2"/>
    <dgm:cxn modelId="{97251778-D7C3-4C8A-837E-A4A06ED21DA4}" type="presParOf" srcId="{18AD4CBC-D346-4F1F-B06F-D9D5C32F1A1F}" destId="{A3A10057-4EC4-445F-8A3B-AC42CC30818D}" srcOrd="2" destOrd="0" presId="urn:microsoft.com/office/officeart/2005/8/layout/hList2"/>
    <dgm:cxn modelId="{C0D24C87-69FE-4A21-9C7C-88F373247B6E}" type="presParOf" srcId="{D8FA247C-1934-4A54-96F5-4A230DD591A2}" destId="{9866A896-8DE3-4D14-B0F0-5BA240FC7DE5}" srcOrd="5" destOrd="0" presId="urn:microsoft.com/office/officeart/2005/8/layout/hList2"/>
    <dgm:cxn modelId="{7A037749-0DDC-4512-843E-E00ECD01C560}" type="presParOf" srcId="{D8FA247C-1934-4A54-96F5-4A230DD591A2}" destId="{9B4380FE-892C-4CFD-9C37-1280DE666608}" srcOrd="6" destOrd="0" presId="urn:microsoft.com/office/officeart/2005/8/layout/hList2"/>
    <dgm:cxn modelId="{DED8A56A-412F-411C-A107-5D0929EB3272}" type="presParOf" srcId="{9B4380FE-892C-4CFD-9C37-1280DE666608}" destId="{B99E9256-DA3D-4073-A4D3-D521138B86BF}" srcOrd="0" destOrd="0" presId="urn:microsoft.com/office/officeart/2005/8/layout/hList2"/>
    <dgm:cxn modelId="{A358F579-5AF8-4ED9-B804-45CEE4FF3C56}" type="presParOf" srcId="{9B4380FE-892C-4CFD-9C37-1280DE666608}" destId="{29CCCCF8-2A10-4A73-AB3D-FEFFA8CF0C6A}" srcOrd="1" destOrd="0" presId="urn:microsoft.com/office/officeart/2005/8/layout/hList2"/>
    <dgm:cxn modelId="{55C66087-BE2F-4C1F-BCD8-8A837D87ECDE}" type="presParOf" srcId="{9B4380FE-892C-4CFD-9C37-1280DE666608}" destId="{0D465239-9977-4413-9585-6C14A60310A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28A4C3-E04D-44C3-8162-C84114BAA4A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Y"/>
        </a:p>
      </dgm:t>
    </dgm:pt>
    <dgm:pt modelId="{40C53D69-5BBB-4302-A72A-7176EEBD2A1B}">
      <dgm:prSet phldrT="[Texto]" custT="1"/>
      <dgm:spPr/>
      <dgm:t>
        <a:bodyPr/>
        <a:lstStyle/>
        <a:p>
          <a:r>
            <a:rPr lang="es-PY" sz="1800" b="1" dirty="0">
              <a:latin typeface="Arial" pitchFamily="34" charset="0"/>
              <a:cs typeface="Arial" pitchFamily="34" charset="0"/>
            </a:rPr>
            <a:t>Demográficas</a:t>
          </a:r>
        </a:p>
      </dgm:t>
    </dgm:pt>
    <dgm:pt modelId="{86802B06-6BB5-4B26-944B-ED487BD55556}" type="parTrans" cxnId="{CF0C5FB3-BD0D-48C0-B3FF-58D5643D8FE0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F0D30552-4275-4B7B-A0E5-DB0F41DB067A}" type="sibTrans" cxnId="{CF0C5FB3-BD0D-48C0-B3FF-58D5643D8FE0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38447C92-17FD-4370-AD3B-6D954595C67E}">
      <dgm:prSet phldrT="[Texto]" custT="1"/>
      <dgm:spPr/>
      <dgm:t>
        <a:bodyPr/>
        <a:lstStyle/>
        <a:p>
          <a:endParaRPr lang="es-PY" sz="1800" dirty="0">
            <a:latin typeface="Arial" pitchFamily="34" charset="0"/>
            <a:cs typeface="Arial" pitchFamily="34" charset="0"/>
          </a:endParaRPr>
        </a:p>
      </dgm:t>
    </dgm:pt>
    <dgm:pt modelId="{F68E33D2-7DC2-4122-AE0B-F3C3A66CCAF6}" type="parTrans" cxnId="{09583A2E-1126-4EF8-AA6A-37284AF68D01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CC07BC7A-D75C-4303-AD7C-E903B3CE385A}" type="sibTrans" cxnId="{09583A2E-1126-4EF8-AA6A-37284AF68D01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B774CB38-8304-4820-A7C7-D6A22C8F1954}">
      <dgm:prSet phldrT="[Texto]" custT="1"/>
      <dgm:spPr/>
      <dgm:t>
        <a:bodyPr/>
        <a:lstStyle/>
        <a:p>
          <a:r>
            <a:rPr lang="es-PY" sz="1800" b="1" dirty="0">
              <a:latin typeface="Arial" pitchFamily="34" charset="0"/>
              <a:cs typeface="Arial" pitchFamily="34" charset="0"/>
            </a:rPr>
            <a:t>Antropométricas</a:t>
          </a:r>
        </a:p>
      </dgm:t>
    </dgm:pt>
    <dgm:pt modelId="{14991115-2496-42DD-91EC-1F4DA4A952D9}" type="parTrans" cxnId="{9697A2E0-FC59-4269-949E-E8DD7C7F1CC4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422EF5B6-AAD6-4F35-AD2F-ED164CFEBCD7}" type="sibTrans" cxnId="{9697A2E0-FC59-4269-949E-E8DD7C7F1CC4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E01889F1-4D94-48E3-8B62-D503561278AF}">
      <dgm:prSet phldrT="[Texto]" custT="1"/>
      <dgm:spPr/>
      <dgm:t>
        <a:bodyPr/>
        <a:lstStyle/>
        <a:p>
          <a:endParaRPr lang="es-PY" sz="1800" i="1" dirty="0">
            <a:latin typeface="Arial" pitchFamily="34" charset="0"/>
            <a:cs typeface="Arial" pitchFamily="34" charset="0"/>
          </a:endParaRPr>
        </a:p>
      </dgm:t>
    </dgm:pt>
    <dgm:pt modelId="{EB4D94B7-1FB0-4B50-8814-65B5019A1122}" type="parTrans" cxnId="{35B5CAFA-5BC7-477A-9180-17356A28AD98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41DCFF9E-3F7A-4246-ADC9-8981CF7D062A}" type="sibTrans" cxnId="{35B5CAFA-5BC7-477A-9180-17356A28AD98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321E64D5-BC52-4B9A-B739-8F693D3ED4C9}">
      <dgm:prSet phldrT="[Texto]" custT="1"/>
      <dgm:spPr/>
      <dgm:t>
        <a:bodyPr/>
        <a:lstStyle/>
        <a:p>
          <a:r>
            <a:rPr lang="es-PY" sz="1800" b="1" dirty="0">
              <a:latin typeface="Arial" pitchFamily="34" charset="0"/>
              <a:cs typeface="Arial" pitchFamily="34" charset="0"/>
            </a:rPr>
            <a:t>Estado nutricional*</a:t>
          </a:r>
        </a:p>
      </dgm:t>
    </dgm:pt>
    <dgm:pt modelId="{6923AD38-80AB-46F2-9C23-60BB59EE29D5}" type="parTrans" cxnId="{FBED30C5-F5EF-4B2C-A7FE-18A3A2630DED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5E61C1A5-3CD8-4307-ABCB-509567764DFB}" type="sibTrans" cxnId="{FBED30C5-F5EF-4B2C-A7FE-18A3A2630DED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DFB6682D-F3F5-47DD-A7E0-4BA1DCA67A32}">
      <dgm:prSet phldrT="[Texto]" custT="1"/>
      <dgm:spPr/>
      <dgm:t>
        <a:bodyPr/>
        <a:lstStyle/>
        <a:p>
          <a:endParaRPr lang="es-PY" sz="1800" dirty="0">
            <a:latin typeface="Arial" pitchFamily="34" charset="0"/>
            <a:cs typeface="Arial" pitchFamily="34" charset="0"/>
          </a:endParaRPr>
        </a:p>
      </dgm:t>
    </dgm:pt>
    <dgm:pt modelId="{9944C17B-AC48-4DBF-A4A2-49DB0906AA8C}" type="parTrans" cxnId="{24BB2DA5-A97E-4BD0-9A9A-57A626122389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8423ED9C-F11E-4D01-BD6A-777287363F35}" type="sibTrans" cxnId="{24BB2DA5-A97E-4BD0-9A9A-57A626122389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1C4C1751-D2EB-426C-910E-9E344B7BDB9D}">
      <dgm:prSet phldrT="[Texto]" custT="1"/>
      <dgm:spPr/>
      <dgm:t>
        <a:bodyPr/>
        <a:lstStyle/>
        <a:p>
          <a:endParaRPr lang="es-PY" sz="1800" dirty="0">
            <a:latin typeface="Arial" pitchFamily="34" charset="0"/>
            <a:cs typeface="Arial" pitchFamily="34" charset="0"/>
          </a:endParaRPr>
        </a:p>
      </dgm:t>
    </dgm:pt>
    <dgm:pt modelId="{381207FF-00FA-4362-8FB4-70C181D106CC}" type="parTrans" cxnId="{CAA17134-1521-4F87-A3C1-7226B2ED0494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F397CF6C-898A-4F24-8861-A6D4B789B98D}" type="sibTrans" cxnId="{CAA17134-1521-4F87-A3C1-7226B2ED0494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C3B2E249-AEDA-4FB8-A4FA-22B67F636F45}" type="pres">
      <dgm:prSet presAssocID="{2F28A4C3-E04D-44C3-8162-C84114BAA4AD}" presName="Name0" presStyleCnt="0">
        <dgm:presLayoutVars>
          <dgm:dir/>
          <dgm:animLvl val="lvl"/>
          <dgm:resizeHandles val="exact"/>
        </dgm:presLayoutVars>
      </dgm:prSet>
      <dgm:spPr/>
    </dgm:pt>
    <dgm:pt modelId="{1A15097D-1F87-4E38-AB6A-011ACB386BDD}" type="pres">
      <dgm:prSet presAssocID="{40C53D69-5BBB-4302-A72A-7176EEBD2A1B}" presName="composite" presStyleCnt="0"/>
      <dgm:spPr/>
    </dgm:pt>
    <dgm:pt modelId="{2B55DF2E-A12A-4BF2-B59D-08FD19E4769E}" type="pres">
      <dgm:prSet presAssocID="{40C53D69-5BBB-4302-A72A-7176EEBD2A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EBBA931-D0C4-4F61-9535-BD435AE634D4}" type="pres">
      <dgm:prSet presAssocID="{40C53D69-5BBB-4302-A72A-7176EEBD2A1B}" presName="desTx" presStyleLbl="alignAccFollowNode1" presStyleIdx="0" presStyleCnt="3">
        <dgm:presLayoutVars>
          <dgm:bulletEnabled val="1"/>
        </dgm:presLayoutVars>
      </dgm:prSet>
      <dgm:spPr/>
    </dgm:pt>
    <dgm:pt modelId="{90A6AC0F-0ED3-44EE-BB1E-F7606DE2C78D}" type="pres">
      <dgm:prSet presAssocID="{F0D30552-4275-4B7B-A0E5-DB0F41DB067A}" presName="space" presStyleCnt="0"/>
      <dgm:spPr/>
    </dgm:pt>
    <dgm:pt modelId="{68177A23-AA47-489C-89BB-1B71B64A4143}" type="pres">
      <dgm:prSet presAssocID="{B774CB38-8304-4820-A7C7-D6A22C8F1954}" presName="composite" presStyleCnt="0"/>
      <dgm:spPr/>
    </dgm:pt>
    <dgm:pt modelId="{AC9A81B0-95A3-47C5-BF18-C0444EE5BA7A}" type="pres">
      <dgm:prSet presAssocID="{B774CB38-8304-4820-A7C7-D6A22C8F19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133FD17-B1E6-461F-9F23-860C778BF6CD}" type="pres">
      <dgm:prSet presAssocID="{B774CB38-8304-4820-A7C7-D6A22C8F1954}" presName="desTx" presStyleLbl="alignAccFollowNode1" presStyleIdx="1" presStyleCnt="3">
        <dgm:presLayoutVars>
          <dgm:bulletEnabled val="1"/>
        </dgm:presLayoutVars>
      </dgm:prSet>
      <dgm:spPr/>
    </dgm:pt>
    <dgm:pt modelId="{4FB88AED-FDE3-4E43-AE17-038F1AF65AB4}" type="pres">
      <dgm:prSet presAssocID="{422EF5B6-AAD6-4F35-AD2F-ED164CFEBCD7}" presName="space" presStyleCnt="0"/>
      <dgm:spPr/>
    </dgm:pt>
    <dgm:pt modelId="{7AF19E31-4231-4188-9F20-15D32D0C0DC1}" type="pres">
      <dgm:prSet presAssocID="{321E64D5-BC52-4B9A-B739-8F693D3ED4C9}" presName="composite" presStyleCnt="0"/>
      <dgm:spPr/>
    </dgm:pt>
    <dgm:pt modelId="{9FF2EFD4-56B5-4F33-8735-D5A63E576661}" type="pres">
      <dgm:prSet presAssocID="{321E64D5-BC52-4B9A-B739-8F693D3ED4C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DAE09BE-1B29-4B55-A2C1-F4AE21A1B2EA}" type="pres">
      <dgm:prSet presAssocID="{321E64D5-BC52-4B9A-B739-8F693D3ED4C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8A58D11-5578-4867-8693-3D8039445EDE}" type="presOf" srcId="{1C4C1751-D2EB-426C-910E-9E344B7BDB9D}" destId="{CEBBA931-D0C4-4F61-9535-BD435AE634D4}" srcOrd="0" destOrd="1" presId="urn:microsoft.com/office/officeart/2005/8/layout/hList1"/>
    <dgm:cxn modelId="{BD08FF1F-74D1-4193-A27A-C7591D705C1B}" type="presOf" srcId="{E01889F1-4D94-48E3-8B62-D503561278AF}" destId="{5133FD17-B1E6-461F-9F23-860C778BF6CD}" srcOrd="0" destOrd="0" presId="urn:microsoft.com/office/officeart/2005/8/layout/hList1"/>
    <dgm:cxn modelId="{09583A2E-1126-4EF8-AA6A-37284AF68D01}" srcId="{40C53D69-5BBB-4302-A72A-7176EEBD2A1B}" destId="{38447C92-17FD-4370-AD3B-6D954595C67E}" srcOrd="0" destOrd="0" parTransId="{F68E33D2-7DC2-4122-AE0B-F3C3A66CCAF6}" sibTransId="{CC07BC7A-D75C-4303-AD7C-E903B3CE385A}"/>
    <dgm:cxn modelId="{CAA17134-1521-4F87-A3C1-7226B2ED0494}" srcId="{40C53D69-5BBB-4302-A72A-7176EEBD2A1B}" destId="{1C4C1751-D2EB-426C-910E-9E344B7BDB9D}" srcOrd="1" destOrd="0" parTransId="{381207FF-00FA-4362-8FB4-70C181D106CC}" sibTransId="{F397CF6C-898A-4F24-8861-A6D4B789B98D}"/>
    <dgm:cxn modelId="{6A795886-418A-4C3A-80F0-5F7795C56D78}" type="presOf" srcId="{40C53D69-5BBB-4302-A72A-7176EEBD2A1B}" destId="{2B55DF2E-A12A-4BF2-B59D-08FD19E4769E}" srcOrd="0" destOrd="0" presId="urn:microsoft.com/office/officeart/2005/8/layout/hList1"/>
    <dgm:cxn modelId="{3C445C88-5390-4004-86C6-1C40D45AD0BA}" type="presOf" srcId="{321E64D5-BC52-4B9A-B739-8F693D3ED4C9}" destId="{9FF2EFD4-56B5-4F33-8735-D5A63E576661}" srcOrd="0" destOrd="0" presId="urn:microsoft.com/office/officeart/2005/8/layout/hList1"/>
    <dgm:cxn modelId="{D5FD6E91-0AAF-4C75-A158-649962249B85}" type="presOf" srcId="{38447C92-17FD-4370-AD3B-6D954595C67E}" destId="{CEBBA931-D0C4-4F61-9535-BD435AE634D4}" srcOrd="0" destOrd="0" presId="urn:microsoft.com/office/officeart/2005/8/layout/hList1"/>
    <dgm:cxn modelId="{60FC8297-5097-4899-8D4C-B8388DE09670}" type="presOf" srcId="{DFB6682D-F3F5-47DD-A7E0-4BA1DCA67A32}" destId="{1DAE09BE-1B29-4B55-A2C1-F4AE21A1B2EA}" srcOrd="0" destOrd="0" presId="urn:microsoft.com/office/officeart/2005/8/layout/hList1"/>
    <dgm:cxn modelId="{24BB2DA5-A97E-4BD0-9A9A-57A626122389}" srcId="{321E64D5-BC52-4B9A-B739-8F693D3ED4C9}" destId="{DFB6682D-F3F5-47DD-A7E0-4BA1DCA67A32}" srcOrd="0" destOrd="0" parTransId="{9944C17B-AC48-4DBF-A4A2-49DB0906AA8C}" sibTransId="{8423ED9C-F11E-4D01-BD6A-777287363F35}"/>
    <dgm:cxn modelId="{CF0C5FB3-BD0D-48C0-B3FF-58D5643D8FE0}" srcId="{2F28A4C3-E04D-44C3-8162-C84114BAA4AD}" destId="{40C53D69-5BBB-4302-A72A-7176EEBD2A1B}" srcOrd="0" destOrd="0" parTransId="{86802B06-6BB5-4B26-944B-ED487BD55556}" sibTransId="{F0D30552-4275-4B7B-A0E5-DB0F41DB067A}"/>
    <dgm:cxn modelId="{FBED30C5-F5EF-4B2C-A7FE-18A3A2630DED}" srcId="{2F28A4C3-E04D-44C3-8162-C84114BAA4AD}" destId="{321E64D5-BC52-4B9A-B739-8F693D3ED4C9}" srcOrd="2" destOrd="0" parTransId="{6923AD38-80AB-46F2-9C23-60BB59EE29D5}" sibTransId="{5E61C1A5-3CD8-4307-ABCB-509567764DFB}"/>
    <dgm:cxn modelId="{9697A2E0-FC59-4269-949E-E8DD7C7F1CC4}" srcId="{2F28A4C3-E04D-44C3-8162-C84114BAA4AD}" destId="{B774CB38-8304-4820-A7C7-D6A22C8F1954}" srcOrd="1" destOrd="0" parTransId="{14991115-2496-42DD-91EC-1F4DA4A952D9}" sibTransId="{422EF5B6-AAD6-4F35-AD2F-ED164CFEBCD7}"/>
    <dgm:cxn modelId="{F05458F0-E37F-458D-A431-77672781D951}" type="presOf" srcId="{2F28A4C3-E04D-44C3-8162-C84114BAA4AD}" destId="{C3B2E249-AEDA-4FB8-A4FA-22B67F636F45}" srcOrd="0" destOrd="0" presId="urn:microsoft.com/office/officeart/2005/8/layout/hList1"/>
    <dgm:cxn modelId="{35B5CAFA-5BC7-477A-9180-17356A28AD98}" srcId="{B774CB38-8304-4820-A7C7-D6A22C8F1954}" destId="{E01889F1-4D94-48E3-8B62-D503561278AF}" srcOrd="0" destOrd="0" parTransId="{EB4D94B7-1FB0-4B50-8814-65B5019A1122}" sibTransId="{41DCFF9E-3F7A-4246-ADC9-8981CF7D062A}"/>
    <dgm:cxn modelId="{D4A886FE-13BD-4401-818D-42C6F09C2E45}" type="presOf" srcId="{B774CB38-8304-4820-A7C7-D6A22C8F1954}" destId="{AC9A81B0-95A3-47C5-BF18-C0444EE5BA7A}" srcOrd="0" destOrd="0" presId="urn:microsoft.com/office/officeart/2005/8/layout/hList1"/>
    <dgm:cxn modelId="{B2103C2F-9331-4FD9-B0A1-6AA1BD9B96DA}" type="presParOf" srcId="{C3B2E249-AEDA-4FB8-A4FA-22B67F636F45}" destId="{1A15097D-1F87-4E38-AB6A-011ACB386BDD}" srcOrd="0" destOrd="0" presId="urn:microsoft.com/office/officeart/2005/8/layout/hList1"/>
    <dgm:cxn modelId="{4C841E4B-2F7E-4F54-9825-3EF98650B754}" type="presParOf" srcId="{1A15097D-1F87-4E38-AB6A-011ACB386BDD}" destId="{2B55DF2E-A12A-4BF2-B59D-08FD19E4769E}" srcOrd="0" destOrd="0" presId="urn:microsoft.com/office/officeart/2005/8/layout/hList1"/>
    <dgm:cxn modelId="{FFECDF02-D155-4D89-B2F1-116C1DFDD504}" type="presParOf" srcId="{1A15097D-1F87-4E38-AB6A-011ACB386BDD}" destId="{CEBBA931-D0C4-4F61-9535-BD435AE634D4}" srcOrd="1" destOrd="0" presId="urn:microsoft.com/office/officeart/2005/8/layout/hList1"/>
    <dgm:cxn modelId="{C94778C6-C668-4AB7-8613-837BAB95F5C6}" type="presParOf" srcId="{C3B2E249-AEDA-4FB8-A4FA-22B67F636F45}" destId="{90A6AC0F-0ED3-44EE-BB1E-F7606DE2C78D}" srcOrd="1" destOrd="0" presId="urn:microsoft.com/office/officeart/2005/8/layout/hList1"/>
    <dgm:cxn modelId="{4C5D6283-D833-4FB7-8EF7-EC25495A8AEA}" type="presParOf" srcId="{C3B2E249-AEDA-4FB8-A4FA-22B67F636F45}" destId="{68177A23-AA47-489C-89BB-1B71B64A4143}" srcOrd="2" destOrd="0" presId="urn:microsoft.com/office/officeart/2005/8/layout/hList1"/>
    <dgm:cxn modelId="{A39CE8C7-6669-41D3-BA0A-6A633EEF5272}" type="presParOf" srcId="{68177A23-AA47-489C-89BB-1B71B64A4143}" destId="{AC9A81B0-95A3-47C5-BF18-C0444EE5BA7A}" srcOrd="0" destOrd="0" presId="urn:microsoft.com/office/officeart/2005/8/layout/hList1"/>
    <dgm:cxn modelId="{16709C97-CA86-4219-827F-E8085765F640}" type="presParOf" srcId="{68177A23-AA47-489C-89BB-1B71B64A4143}" destId="{5133FD17-B1E6-461F-9F23-860C778BF6CD}" srcOrd="1" destOrd="0" presId="urn:microsoft.com/office/officeart/2005/8/layout/hList1"/>
    <dgm:cxn modelId="{4E08417E-8F55-43C4-A872-FD916BB7D062}" type="presParOf" srcId="{C3B2E249-AEDA-4FB8-A4FA-22B67F636F45}" destId="{4FB88AED-FDE3-4E43-AE17-038F1AF65AB4}" srcOrd="3" destOrd="0" presId="urn:microsoft.com/office/officeart/2005/8/layout/hList1"/>
    <dgm:cxn modelId="{2A72C12A-6BE8-4D61-81A8-A5677136BCC7}" type="presParOf" srcId="{C3B2E249-AEDA-4FB8-A4FA-22B67F636F45}" destId="{7AF19E31-4231-4188-9F20-15D32D0C0DC1}" srcOrd="4" destOrd="0" presId="urn:microsoft.com/office/officeart/2005/8/layout/hList1"/>
    <dgm:cxn modelId="{035E20E2-2BAE-43FE-A153-05CC14001B81}" type="presParOf" srcId="{7AF19E31-4231-4188-9F20-15D32D0C0DC1}" destId="{9FF2EFD4-56B5-4F33-8735-D5A63E576661}" srcOrd="0" destOrd="0" presId="urn:microsoft.com/office/officeart/2005/8/layout/hList1"/>
    <dgm:cxn modelId="{C3761EAB-E752-46C1-8EA6-BC109EDF93E1}" type="presParOf" srcId="{7AF19E31-4231-4188-9F20-15D32D0C0DC1}" destId="{1DAE09BE-1B29-4B55-A2C1-F4AE21A1B2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EA6E93-EA95-405E-B1A9-DA0E5BA58CF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Y"/>
        </a:p>
      </dgm:t>
    </dgm:pt>
    <dgm:pt modelId="{918672A3-B994-42C6-BA7A-80EE9231D9A5}">
      <dgm:prSet phldrT="[Texto]" custT="1"/>
      <dgm:spPr/>
      <dgm:t>
        <a:bodyPr/>
        <a:lstStyle/>
        <a:p>
          <a:r>
            <a:rPr lang="es-ES" sz="2400" b="1" dirty="0">
              <a:latin typeface="Arial" pitchFamily="34" charset="0"/>
              <a:cs typeface="Arial" pitchFamily="34" charset="0"/>
            </a:rPr>
            <a:t>Datos demográficos</a:t>
          </a:r>
          <a:endParaRPr lang="es-PY" sz="2400" dirty="0">
            <a:latin typeface="Arial" pitchFamily="34" charset="0"/>
            <a:cs typeface="Arial" pitchFamily="34" charset="0"/>
          </a:endParaRPr>
        </a:p>
      </dgm:t>
    </dgm:pt>
    <dgm:pt modelId="{D2EB6A4B-2FB4-4F88-BD58-C4397428A54A}" type="parTrans" cxnId="{A27BB8AA-BA6E-43B6-930A-A73372D5AD12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39003C40-1115-4068-AEF9-D7BDD47C7907}" type="sibTrans" cxnId="{A27BB8AA-BA6E-43B6-930A-A73372D5AD12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8D393D35-0DC3-4705-A1E4-39E97BFD2A83}">
      <dgm:prSet phldrT="[Texto]" custT="1"/>
      <dgm:spPr/>
      <dgm:t>
        <a:bodyPr/>
        <a:lstStyle/>
        <a:p>
          <a:r>
            <a:rPr lang="es-ES" sz="2000" b="0" dirty="0">
              <a:latin typeface="Arial" pitchFamily="34" charset="0"/>
              <a:cs typeface="Arial" pitchFamily="34" charset="0"/>
            </a:rPr>
            <a:t>Fichas de registro </a:t>
          </a:r>
          <a:endParaRPr lang="es-PY" sz="2000" b="0" dirty="0">
            <a:latin typeface="Arial" pitchFamily="34" charset="0"/>
            <a:cs typeface="Arial" pitchFamily="34" charset="0"/>
          </a:endParaRPr>
        </a:p>
      </dgm:t>
    </dgm:pt>
    <dgm:pt modelId="{23C29B5F-DE50-48C4-9B2E-C8B82BCA5EEB}" type="parTrans" cxnId="{AB415CC7-F936-4CEF-967C-A1A84FE90A82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0F87D1BB-3678-45C3-A175-7C14007EBA39}" type="sibTrans" cxnId="{AB415CC7-F936-4CEF-967C-A1A84FE90A82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FE2438AD-9F6E-46CF-B7AC-C1D61EF5693B}">
      <dgm:prSet phldrT="[Texto]" custT="1"/>
      <dgm:spPr/>
      <dgm:t>
        <a:bodyPr/>
        <a:lstStyle/>
        <a:p>
          <a:r>
            <a:rPr lang="es-PY" sz="2400" b="1" dirty="0">
              <a:latin typeface="Arial" pitchFamily="34" charset="0"/>
              <a:cs typeface="Arial" pitchFamily="34" charset="0"/>
            </a:rPr>
            <a:t>Datos antropométricos </a:t>
          </a:r>
        </a:p>
      </dgm:t>
    </dgm:pt>
    <dgm:pt modelId="{7401BD85-4B80-4C7D-8124-22178DA78092}" type="parTrans" cxnId="{1578C572-B5E4-4BC3-94FC-2275E5759E76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3312B658-152C-426D-A4F7-46BB7957F958}" type="sibTrans" cxnId="{1578C572-B5E4-4BC3-94FC-2275E5759E76}">
      <dgm:prSet/>
      <dgm:spPr/>
      <dgm:t>
        <a:bodyPr/>
        <a:lstStyle/>
        <a:p>
          <a:endParaRPr lang="es-PY">
            <a:latin typeface="Arial" pitchFamily="34" charset="0"/>
            <a:cs typeface="Arial" pitchFamily="34" charset="0"/>
          </a:endParaRPr>
        </a:p>
      </dgm:t>
    </dgm:pt>
    <dgm:pt modelId="{E53D605B-3907-4F10-A058-C93FA7BD7494}">
      <dgm:prSet phldrT="[Texto]" custT="1"/>
      <dgm:spPr/>
      <dgm:t>
        <a:bodyPr/>
        <a:lstStyle/>
        <a:p>
          <a:r>
            <a:rPr lang="es-MX" sz="2000" b="0" dirty="0">
              <a:latin typeface="Arial" pitchFamily="34" charset="0"/>
              <a:cs typeface="Arial" pitchFamily="34" charset="0"/>
            </a:rPr>
            <a:t>Ficha de registro antropométrico</a:t>
          </a:r>
          <a:endParaRPr lang="es-PY" sz="2000" b="0" dirty="0">
            <a:latin typeface="Arial" pitchFamily="34" charset="0"/>
            <a:cs typeface="Arial" pitchFamily="34" charset="0"/>
          </a:endParaRPr>
        </a:p>
      </dgm:t>
    </dgm:pt>
    <dgm:pt modelId="{233D652C-9BFC-4DF5-BDF5-A21AF550BF0F}" type="parTrans" cxnId="{FB1C06F3-4316-460F-920E-4F8E741A3C7F}">
      <dgm:prSet/>
      <dgm:spPr/>
      <dgm:t>
        <a:bodyPr/>
        <a:lstStyle/>
        <a:p>
          <a:endParaRPr lang="es-PY"/>
        </a:p>
      </dgm:t>
    </dgm:pt>
    <dgm:pt modelId="{9424A2A3-DEA3-46EE-98CB-A6F8C41D673F}" type="sibTrans" cxnId="{FB1C06F3-4316-460F-920E-4F8E741A3C7F}">
      <dgm:prSet/>
      <dgm:spPr/>
      <dgm:t>
        <a:bodyPr/>
        <a:lstStyle/>
        <a:p>
          <a:endParaRPr lang="es-PY"/>
        </a:p>
      </dgm:t>
    </dgm:pt>
    <dgm:pt modelId="{A702B6E6-0069-4D9E-A3E9-054E8B89017C}">
      <dgm:prSet phldrT="[Texto]" custT="1"/>
      <dgm:spPr/>
      <dgm:t>
        <a:bodyPr/>
        <a:lstStyle/>
        <a:p>
          <a:r>
            <a:rPr lang="es-PY" sz="2000" b="0" dirty="0">
              <a:latin typeface="Arial" pitchFamily="34" charset="0"/>
              <a:cs typeface="Arial" pitchFamily="34" charset="0"/>
            </a:rPr>
            <a:t>Tallímetro de marca SECA 208</a:t>
          </a:r>
        </a:p>
      </dgm:t>
    </dgm:pt>
    <dgm:pt modelId="{7F6A5347-9187-46CF-A3C3-E378D3242D2E}" type="parTrans" cxnId="{E859B9AB-EE83-45E5-B240-79BC3E1F1851}">
      <dgm:prSet/>
      <dgm:spPr/>
      <dgm:t>
        <a:bodyPr/>
        <a:lstStyle/>
        <a:p>
          <a:endParaRPr lang="es-PY"/>
        </a:p>
      </dgm:t>
    </dgm:pt>
    <dgm:pt modelId="{064F9EC7-4B79-43C4-9E8A-A37D8C4001C1}" type="sibTrans" cxnId="{E859B9AB-EE83-45E5-B240-79BC3E1F1851}">
      <dgm:prSet/>
      <dgm:spPr/>
      <dgm:t>
        <a:bodyPr/>
        <a:lstStyle/>
        <a:p>
          <a:endParaRPr lang="es-PY"/>
        </a:p>
      </dgm:t>
    </dgm:pt>
    <dgm:pt modelId="{0CA75288-D5CB-44AF-BE72-B135DA7BD557}">
      <dgm:prSet phldrT="[Texto]" custT="1"/>
      <dgm:spPr/>
      <dgm:t>
        <a:bodyPr/>
        <a:lstStyle/>
        <a:p>
          <a:r>
            <a:rPr lang="es-PY" sz="2000" b="0" dirty="0">
              <a:latin typeface="Arial" pitchFamily="34" charset="0"/>
              <a:cs typeface="Arial" pitchFamily="34" charset="0"/>
            </a:rPr>
            <a:t>Balanza digital de marca OMRON</a:t>
          </a:r>
          <a:r>
            <a:rPr lang="es-PY" sz="2000" b="0" baseline="30000" dirty="0">
              <a:latin typeface="Arial" pitchFamily="34" charset="0"/>
              <a:cs typeface="Arial" pitchFamily="34" charset="0"/>
            </a:rPr>
            <a:t>®</a:t>
          </a:r>
          <a:endParaRPr lang="es-PY" sz="2000" b="0" dirty="0">
            <a:latin typeface="Arial" pitchFamily="34" charset="0"/>
            <a:cs typeface="Arial" pitchFamily="34" charset="0"/>
          </a:endParaRPr>
        </a:p>
      </dgm:t>
    </dgm:pt>
    <dgm:pt modelId="{4662354B-1512-455F-A011-5100C4D52FD0}" type="parTrans" cxnId="{079E5CBF-2150-4B13-85C9-3FA7B8C70447}">
      <dgm:prSet/>
      <dgm:spPr/>
      <dgm:t>
        <a:bodyPr/>
        <a:lstStyle/>
        <a:p>
          <a:endParaRPr lang="es-PY"/>
        </a:p>
      </dgm:t>
    </dgm:pt>
    <dgm:pt modelId="{7E1AE408-AAFB-4ED7-ADE2-99EA9BD24A5A}" type="sibTrans" cxnId="{079E5CBF-2150-4B13-85C9-3FA7B8C70447}">
      <dgm:prSet/>
      <dgm:spPr/>
      <dgm:t>
        <a:bodyPr/>
        <a:lstStyle/>
        <a:p>
          <a:endParaRPr lang="es-PY"/>
        </a:p>
      </dgm:t>
    </dgm:pt>
    <dgm:pt modelId="{1FC743E5-CFB9-415B-B744-131A9C037B8E}">
      <dgm:prSet phldrT="[Texto]" custT="1"/>
      <dgm:spPr/>
      <dgm:t>
        <a:bodyPr/>
        <a:lstStyle/>
        <a:p>
          <a:r>
            <a:rPr lang="es-PY" sz="2000" b="1" dirty="0">
              <a:latin typeface="Arial" pitchFamily="34" charset="0"/>
              <a:cs typeface="Arial" pitchFamily="34" charset="0"/>
            </a:rPr>
            <a:t>Equipos:</a:t>
          </a:r>
          <a:endParaRPr lang="es-PY" sz="2000" b="0" dirty="0">
            <a:latin typeface="Arial" pitchFamily="34" charset="0"/>
            <a:cs typeface="Arial" pitchFamily="34" charset="0"/>
          </a:endParaRPr>
        </a:p>
      </dgm:t>
    </dgm:pt>
    <dgm:pt modelId="{341C7799-DCCD-43B9-B7D0-A96D7FCC1F8E}" type="parTrans" cxnId="{8E11A52C-0FBE-40F5-8317-8D439EDD515D}">
      <dgm:prSet/>
      <dgm:spPr/>
      <dgm:t>
        <a:bodyPr/>
        <a:lstStyle/>
        <a:p>
          <a:endParaRPr lang="es-PY"/>
        </a:p>
      </dgm:t>
    </dgm:pt>
    <dgm:pt modelId="{01F3E687-9393-4567-8FBA-95CC71D61384}" type="sibTrans" cxnId="{8E11A52C-0FBE-40F5-8317-8D439EDD515D}">
      <dgm:prSet/>
      <dgm:spPr/>
      <dgm:t>
        <a:bodyPr/>
        <a:lstStyle/>
        <a:p>
          <a:endParaRPr lang="es-PY"/>
        </a:p>
      </dgm:t>
    </dgm:pt>
    <dgm:pt modelId="{E8F4FD9C-8A98-4C8B-A7F4-618138EDBACB}" type="pres">
      <dgm:prSet presAssocID="{13EA6E93-EA95-405E-B1A9-DA0E5BA58CF6}" presName="linear" presStyleCnt="0">
        <dgm:presLayoutVars>
          <dgm:animLvl val="lvl"/>
          <dgm:resizeHandles val="exact"/>
        </dgm:presLayoutVars>
      </dgm:prSet>
      <dgm:spPr/>
    </dgm:pt>
    <dgm:pt modelId="{4EA6B41C-271B-482B-A9B9-5C464F5E4959}" type="pres">
      <dgm:prSet presAssocID="{918672A3-B994-42C6-BA7A-80EE9231D9A5}" presName="parentText" presStyleLbl="node1" presStyleIdx="0" presStyleCnt="2" custLinFactNeighborX="293" custLinFactNeighborY="-41959">
        <dgm:presLayoutVars>
          <dgm:chMax val="0"/>
          <dgm:bulletEnabled val="1"/>
        </dgm:presLayoutVars>
      </dgm:prSet>
      <dgm:spPr/>
    </dgm:pt>
    <dgm:pt modelId="{C537A691-A09F-482E-AFF0-BC309BE4C047}" type="pres">
      <dgm:prSet presAssocID="{918672A3-B994-42C6-BA7A-80EE9231D9A5}" presName="childText" presStyleLbl="revTx" presStyleIdx="0" presStyleCnt="2">
        <dgm:presLayoutVars>
          <dgm:bulletEnabled val="1"/>
        </dgm:presLayoutVars>
      </dgm:prSet>
      <dgm:spPr/>
    </dgm:pt>
    <dgm:pt modelId="{12FB1719-2D02-463D-83D8-DECEA6DA613D}" type="pres">
      <dgm:prSet presAssocID="{FE2438AD-9F6E-46CF-B7AC-C1D61EF5693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60E75E-0120-4A40-8883-F72B14FDB964}" type="pres">
      <dgm:prSet presAssocID="{FE2438AD-9F6E-46CF-B7AC-C1D61EF5693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E11A52C-0FBE-40F5-8317-8D439EDD515D}" srcId="{FE2438AD-9F6E-46CF-B7AC-C1D61EF5693B}" destId="{1FC743E5-CFB9-415B-B744-131A9C037B8E}" srcOrd="1" destOrd="0" parTransId="{341C7799-DCCD-43B9-B7D0-A96D7FCC1F8E}" sibTransId="{01F3E687-9393-4567-8FBA-95CC71D61384}"/>
    <dgm:cxn modelId="{42C96945-E2D4-4238-83ED-E99EFB919009}" type="presOf" srcId="{918672A3-B994-42C6-BA7A-80EE9231D9A5}" destId="{4EA6B41C-271B-482B-A9B9-5C464F5E4959}" srcOrd="0" destOrd="0" presId="urn:microsoft.com/office/officeart/2005/8/layout/vList2"/>
    <dgm:cxn modelId="{1578C572-B5E4-4BC3-94FC-2275E5759E76}" srcId="{13EA6E93-EA95-405E-B1A9-DA0E5BA58CF6}" destId="{FE2438AD-9F6E-46CF-B7AC-C1D61EF5693B}" srcOrd="1" destOrd="0" parTransId="{7401BD85-4B80-4C7D-8124-22178DA78092}" sibTransId="{3312B658-152C-426D-A4F7-46BB7957F958}"/>
    <dgm:cxn modelId="{83453874-0EA3-4FDF-ACDF-E04245FE01BA}" type="presOf" srcId="{0CA75288-D5CB-44AF-BE72-B135DA7BD557}" destId="{6460E75E-0120-4A40-8883-F72B14FDB964}" srcOrd="0" destOrd="2" presId="urn:microsoft.com/office/officeart/2005/8/layout/vList2"/>
    <dgm:cxn modelId="{C88FFA74-F917-45B5-A197-3F6CB073D32E}" type="presOf" srcId="{13EA6E93-EA95-405E-B1A9-DA0E5BA58CF6}" destId="{E8F4FD9C-8A98-4C8B-A7F4-618138EDBACB}" srcOrd="0" destOrd="0" presId="urn:microsoft.com/office/officeart/2005/8/layout/vList2"/>
    <dgm:cxn modelId="{488AE259-BD6A-448F-9972-A195F7B9E907}" type="presOf" srcId="{8D393D35-0DC3-4705-A1E4-39E97BFD2A83}" destId="{C537A691-A09F-482E-AFF0-BC309BE4C047}" srcOrd="0" destOrd="0" presId="urn:microsoft.com/office/officeart/2005/8/layout/vList2"/>
    <dgm:cxn modelId="{0D870784-0B55-4F41-BC90-F40FDAAA80B3}" type="presOf" srcId="{1FC743E5-CFB9-415B-B744-131A9C037B8E}" destId="{6460E75E-0120-4A40-8883-F72B14FDB964}" srcOrd="0" destOrd="1" presId="urn:microsoft.com/office/officeart/2005/8/layout/vList2"/>
    <dgm:cxn modelId="{205C1B89-1C9F-4783-AC30-EF0769FF8B1A}" type="presOf" srcId="{A702B6E6-0069-4D9E-A3E9-054E8B89017C}" destId="{6460E75E-0120-4A40-8883-F72B14FDB964}" srcOrd="0" destOrd="3" presId="urn:microsoft.com/office/officeart/2005/8/layout/vList2"/>
    <dgm:cxn modelId="{A27BB8AA-BA6E-43B6-930A-A73372D5AD12}" srcId="{13EA6E93-EA95-405E-B1A9-DA0E5BA58CF6}" destId="{918672A3-B994-42C6-BA7A-80EE9231D9A5}" srcOrd="0" destOrd="0" parTransId="{D2EB6A4B-2FB4-4F88-BD58-C4397428A54A}" sibTransId="{39003C40-1115-4068-AEF9-D7BDD47C7907}"/>
    <dgm:cxn modelId="{E859B9AB-EE83-45E5-B240-79BC3E1F1851}" srcId="{FE2438AD-9F6E-46CF-B7AC-C1D61EF5693B}" destId="{A702B6E6-0069-4D9E-A3E9-054E8B89017C}" srcOrd="3" destOrd="0" parTransId="{7F6A5347-9187-46CF-A3C3-E378D3242D2E}" sibTransId="{064F9EC7-4B79-43C4-9E8A-A37D8C4001C1}"/>
    <dgm:cxn modelId="{27B97ABA-9962-4A4D-B79C-5C0EA35B7D86}" type="presOf" srcId="{E53D605B-3907-4F10-A058-C93FA7BD7494}" destId="{6460E75E-0120-4A40-8883-F72B14FDB964}" srcOrd="0" destOrd="0" presId="urn:microsoft.com/office/officeart/2005/8/layout/vList2"/>
    <dgm:cxn modelId="{079E5CBF-2150-4B13-85C9-3FA7B8C70447}" srcId="{FE2438AD-9F6E-46CF-B7AC-C1D61EF5693B}" destId="{0CA75288-D5CB-44AF-BE72-B135DA7BD557}" srcOrd="2" destOrd="0" parTransId="{4662354B-1512-455F-A011-5100C4D52FD0}" sibTransId="{7E1AE408-AAFB-4ED7-ADE2-99EA9BD24A5A}"/>
    <dgm:cxn modelId="{AB415CC7-F936-4CEF-967C-A1A84FE90A82}" srcId="{918672A3-B994-42C6-BA7A-80EE9231D9A5}" destId="{8D393D35-0DC3-4705-A1E4-39E97BFD2A83}" srcOrd="0" destOrd="0" parTransId="{23C29B5F-DE50-48C4-9B2E-C8B82BCA5EEB}" sibTransId="{0F87D1BB-3678-45C3-A175-7C14007EBA39}"/>
    <dgm:cxn modelId="{580ED2C7-7B30-4D73-A4F0-DF460E3B6726}" type="presOf" srcId="{FE2438AD-9F6E-46CF-B7AC-C1D61EF5693B}" destId="{12FB1719-2D02-463D-83D8-DECEA6DA613D}" srcOrd="0" destOrd="0" presId="urn:microsoft.com/office/officeart/2005/8/layout/vList2"/>
    <dgm:cxn modelId="{FB1C06F3-4316-460F-920E-4F8E741A3C7F}" srcId="{FE2438AD-9F6E-46CF-B7AC-C1D61EF5693B}" destId="{E53D605B-3907-4F10-A058-C93FA7BD7494}" srcOrd="0" destOrd="0" parTransId="{233D652C-9BFC-4DF5-BDF5-A21AF550BF0F}" sibTransId="{9424A2A3-DEA3-46EE-98CB-A6F8C41D673F}"/>
    <dgm:cxn modelId="{D7A26AC6-E0CF-4022-8712-94D09C086189}" type="presParOf" srcId="{E8F4FD9C-8A98-4C8B-A7F4-618138EDBACB}" destId="{4EA6B41C-271B-482B-A9B9-5C464F5E4959}" srcOrd="0" destOrd="0" presId="urn:microsoft.com/office/officeart/2005/8/layout/vList2"/>
    <dgm:cxn modelId="{E348C562-9DB1-4315-A698-A961B06C791D}" type="presParOf" srcId="{E8F4FD9C-8A98-4C8B-A7F4-618138EDBACB}" destId="{C537A691-A09F-482E-AFF0-BC309BE4C047}" srcOrd="1" destOrd="0" presId="urn:microsoft.com/office/officeart/2005/8/layout/vList2"/>
    <dgm:cxn modelId="{4BA923C2-0871-47F6-9C1D-9A0C50EDDE18}" type="presParOf" srcId="{E8F4FD9C-8A98-4C8B-A7F4-618138EDBACB}" destId="{12FB1719-2D02-463D-83D8-DECEA6DA613D}" srcOrd="2" destOrd="0" presId="urn:microsoft.com/office/officeart/2005/8/layout/vList2"/>
    <dgm:cxn modelId="{517C8EFA-E830-4A2C-84CD-44C31756E2C1}" type="presParOf" srcId="{E8F4FD9C-8A98-4C8B-A7F4-618138EDBACB}" destId="{6460E75E-0120-4A40-8883-F72B14FDB9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EA6E93-EA95-405E-B1A9-DA0E5BA58CF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Y"/>
        </a:p>
      </dgm:t>
    </dgm:pt>
    <dgm:pt modelId="{918672A3-B994-42C6-BA7A-80EE9231D9A5}">
      <dgm:prSet phldrT="[Texto]" custT="1"/>
      <dgm:spPr/>
      <dgm:t>
        <a:bodyPr/>
        <a:lstStyle/>
        <a:p>
          <a:r>
            <a:rPr lang="es-PY" sz="2400" b="1" dirty="0">
              <a:latin typeface="Arial" pitchFamily="34" charset="0"/>
              <a:cs typeface="Arial" pitchFamily="34" charset="0"/>
            </a:rPr>
            <a:t>Etiquetado nutricional de alimentos</a:t>
          </a:r>
        </a:p>
      </dgm:t>
    </dgm:pt>
    <dgm:pt modelId="{D2EB6A4B-2FB4-4F88-BD58-C4397428A54A}" type="parTrans" cxnId="{A27BB8AA-BA6E-43B6-930A-A73372D5AD12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39003C40-1115-4068-AEF9-D7BDD47C7907}" type="sibTrans" cxnId="{A27BB8AA-BA6E-43B6-930A-A73372D5AD12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8D393D35-0DC3-4705-A1E4-39E97BFD2A83}">
      <dgm:prSet phldrT="[Texto]" custT="1"/>
      <dgm:spPr/>
      <dgm:t>
        <a:bodyPr/>
        <a:lstStyle/>
        <a:p>
          <a:r>
            <a:rPr lang="es-PY" sz="2000" b="0" dirty="0">
              <a:latin typeface="Arial" pitchFamily="34" charset="0"/>
              <a:cs typeface="Arial" pitchFamily="34" charset="0"/>
            </a:rPr>
            <a:t>Cuestionario de conocimientos y prácticas de uso del etiquetado nutricional (adaptado de la Encuesta Nacional de Salud y Nutrición, ENSANUT, México).</a:t>
          </a:r>
        </a:p>
      </dgm:t>
    </dgm:pt>
    <dgm:pt modelId="{23C29B5F-DE50-48C4-9B2E-C8B82BCA5EEB}" type="parTrans" cxnId="{AB415CC7-F936-4CEF-967C-A1A84FE90A82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0F87D1BB-3678-45C3-A175-7C14007EBA39}" type="sibTrans" cxnId="{AB415CC7-F936-4CEF-967C-A1A84FE90A82}">
      <dgm:prSet/>
      <dgm:spPr/>
      <dgm:t>
        <a:bodyPr/>
        <a:lstStyle/>
        <a:p>
          <a:endParaRPr lang="es-PY" sz="1800">
            <a:latin typeface="Arial" pitchFamily="34" charset="0"/>
            <a:cs typeface="Arial" pitchFamily="34" charset="0"/>
          </a:endParaRPr>
        </a:p>
      </dgm:t>
    </dgm:pt>
    <dgm:pt modelId="{E8F4FD9C-8A98-4C8B-A7F4-618138EDBACB}" type="pres">
      <dgm:prSet presAssocID="{13EA6E93-EA95-405E-B1A9-DA0E5BA58CF6}" presName="linear" presStyleCnt="0">
        <dgm:presLayoutVars>
          <dgm:animLvl val="lvl"/>
          <dgm:resizeHandles val="exact"/>
        </dgm:presLayoutVars>
      </dgm:prSet>
      <dgm:spPr/>
    </dgm:pt>
    <dgm:pt modelId="{4EA6B41C-271B-482B-A9B9-5C464F5E4959}" type="pres">
      <dgm:prSet presAssocID="{918672A3-B994-42C6-BA7A-80EE9231D9A5}" presName="parentText" presStyleLbl="node1" presStyleIdx="0" presStyleCnt="1" custScaleY="73218" custLinFactNeighborX="503">
        <dgm:presLayoutVars>
          <dgm:chMax val="0"/>
          <dgm:bulletEnabled val="1"/>
        </dgm:presLayoutVars>
      </dgm:prSet>
      <dgm:spPr/>
    </dgm:pt>
    <dgm:pt modelId="{C537A691-A09F-482E-AFF0-BC309BE4C047}" type="pres">
      <dgm:prSet presAssocID="{918672A3-B994-42C6-BA7A-80EE9231D9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6C86F42-E7A1-4DED-B877-1A87BE8722EA}" type="presOf" srcId="{918672A3-B994-42C6-BA7A-80EE9231D9A5}" destId="{4EA6B41C-271B-482B-A9B9-5C464F5E4959}" srcOrd="0" destOrd="0" presId="urn:microsoft.com/office/officeart/2005/8/layout/vList2"/>
    <dgm:cxn modelId="{A2E0244B-8B3B-413B-AE13-273D38349D50}" type="presOf" srcId="{8D393D35-0DC3-4705-A1E4-39E97BFD2A83}" destId="{C537A691-A09F-482E-AFF0-BC309BE4C047}" srcOrd="0" destOrd="0" presId="urn:microsoft.com/office/officeart/2005/8/layout/vList2"/>
    <dgm:cxn modelId="{A27BB8AA-BA6E-43B6-930A-A73372D5AD12}" srcId="{13EA6E93-EA95-405E-B1A9-DA0E5BA58CF6}" destId="{918672A3-B994-42C6-BA7A-80EE9231D9A5}" srcOrd="0" destOrd="0" parTransId="{D2EB6A4B-2FB4-4F88-BD58-C4397428A54A}" sibTransId="{39003C40-1115-4068-AEF9-D7BDD47C7907}"/>
    <dgm:cxn modelId="{AB415CC7-F936-4CEF-967C-A1A84FE90A82}" srcId="{918672A3-B994-42C6-BA7A-80EE9231D9A5}" destId="{8D393D35-0DC3-4705-A1E4-39E97BFD2A83}" srcOrd="0" destOrd="0" parTransId="{23C29B5F-DE50-48C4-9B2E-C8B82BCA5EEB}" sibTransId="{0F87D1BB-3678-45C3-A175-7C14007EBA39}"/>
    <dgm:cxn modelId="{10508ECA-7597-45E4-80D9-52782B67A0F8}" type="presOf" srcId="{13EA6E93-EA95-405E-B1A9-DA0E5BA58CF6}" destId="{E8F4FD9C-8A98-4C8B-A7F4-618138EDBACB}" srcOrd="0" destOrd="0" presId="urn:microsoft.com/office/officeart/2005/8/layout/vList2"/>
    <dgm:cxn modelId="{7ACB0348-D315-4023-B772-5CF000FC78E5}" type="presParOf" srcId="{E8F4FD9C-8A98-4C8B-A7F4-618138EDBACB}" destId="{4EA6B41C-271B-482B-A9B9-5C464F5E4959}" srcOrd="0" destOrd="0" presId="urn:microsoft.com/office/officeart/2005/8/layout/vList2"/>
    <dgm:cxn modelId="{B8EC11A8-248E-4533-A9A4-A8E6F09C5162}" type="presParOf" srcId="{E8F4FD9C-8A98-4C8B-A7F4-618138EDBACB}" destId="{C537A691-A09F-482E-AFF0-BC309BE4C0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91B7-68E0-489F-9002-6F17D7690C0E}">
      <dsp:nvSpPr>
        <dsp:cNvPr id="0" name=""/>
        <dsp:cNvSpPr/>
      </dsp:nvSpPr>
      <dsp:spPr>
        <a:xfrm>
          <a:off x="0" y="227372"/>
          <a:ext cx="11294771" cy="897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2000" kern="1200" dirty="0">
            <a:latin typeface="Arial" pitchFamily="34" charset="0"/>
            <a:cs typeface="Arial" pitchFamily="34" charset="0"/>
          </a:endParaRPr>
        </a:p>
      </dsp:txBody>
      <dsp:txXfrm>
        <a:off x="26288" y="253660"/>
        <a:ext cx="11242195" cy="8449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6B41C-271B-482B-A9B9-5C464F5E4959}">
      <dsp:nvSpPr>
        <dsp:cNvPr id="0" name=""/>
        <dsp:cNvSpPr/>
      </dsp:nvSpPr>
      <dsp:spPr>
        <a:xfrm>
          <a:off x="0" y="0"/>
          <a:ext cx="10702471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" pitchFamily="34" charset="0"/>
              <a:cs typeface="Arial" pitchFamily="34" charset="0"/>
            </a:rPr>
            <a:t>Datos demográficos</a:t>
          </a:r>
          <a:endParaRPr lang="es-PY" sz="2400" kern="1200" dirty="0">
            <a:latin typeface="Arial" pitchFamily="34" charset="0"/>
            <a:cs typeface="Arial" pitchFamily="34" charset="0"/>
          </a:endParaRPr>
        </a:p>
      </dsp:txBody>
      <dsp:txXfrm>
        <a:off x="31984" y="31984"/>
        <a:ext cx="10638503" cy="591232"/>
      </dsp:txXfrm>
    </dsp:sp>
    <dsp:sp modelId="{C537A691-A09F-482E-AFF0-BC309BE4C047}">
      <dsp:nvSpPr>
        <dsp:cNvPr id="0" name=""/>
        <dsp:cNvSpPr/>
      </dsp:nvSpPr>
      <dsp:spPr>
        <a:xfrm>
          <a:off x="0" y="669215"/>
          <a:ext cx="10702471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0" kern="1200" dirty="0">
              <a:latin typeface="Arial" pitchFamily="34" charset="0"/>
              <a:cs typeface="Arial" pitchFamily="34" charset="0"/>
            </a:rPr>
            <a:t>Encuesta autoadministrada </a:t>
          </a:r>
          <a:endParaRPr lang="es-PY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669215"/>
        <a:ext cx="10702471" cy="579600"/>
      </dsp:txXfrm>
    </dsp:sp>
    <dsp:sp modelId="{12FB1719-2D02-463D-83D8-DECEA6DA613D}">
      <dsp:nvSpPr>
        <dsp:cNvPr id="0" name=""/>
        <dsp:cNvSpPr/>
      </dsp:nvSpPr>
      <dsp:spPr>
        <a:xfrm>
          <a:off x="0" y="1248815"/>
          <a:ext cx="10702471" cy="65520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400" b="1" kern="1200" dirty="0">
              <a:latin typeface="Arial" pitchFamily="34" charset="0"/>
              <a:cs typeface="Arial" pitchFamily="34" charset="0"/>
            </a:rPr>
            <a:t>Datos antropométricos </a:t>
          </a:r>
        </a:p>
      </dsp:txBody>
      <dsp:txXfrm>
        <a:off x="31984" y="1280799"/>
        <a:ext cx="10638503" cy="591232"/>
      </dsp:txXfrm>
    </dsp:sp>
    <dsp:sp modelId="{6460E75E-0120-4A40-8883-F72B14FDB964}">
      <dsp:nvSpPr>
        <dsp:cNvPr id="0" name=""/>
        <dsp:cNvSpPr/>
      </dsp:nvSpPr>
      <dsp:spPr>
        <a:xfrm>
          <a:off x="0" y="1904015"/>
          <a:ext cx="10702471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b="0" kern="1200" dirty="0">
              <a:latin typeface="Arial" pitchFamily="34" charset="0"/>
              <a:cs typeface="Arial" pitchFamily="34" charset="0"/>
            </a:rPr>
            <a:t>Técnicas de medición antropométrica (Manual de antropometría INAN)</a:t>
          </a:r>
          <a:endParaRPr lang="es-PY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1904015"/>
        <a:ext cx="10702471" cy="579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6B41C-271B-482B-A9B9-5C464F5E4959}">
      <dsp:nvSpPr>
        <dsp:cNvPr id="0" name=""/>
        <dsp:cNvSpPr/>
      </dsp:nvSpPr>
      <dsp:spPr>
        <a:xfrm>
          <a:off x="0" y="8082"/>
          <a:ext cx="10702471" cy="6304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400" b="1" kern="1200" dirty="0">
              <a:latin typeface="Arial" pitchFamily="34" charset="0"/>
              <a:cs typeface="Arial" pitchFamily="34" charset="0"/>
            </a:rPr>
            <a:t>Etiquetado nutricional de alimentos</a:t>
          </a:r>
        </a:p>
      </dsp:txBody>
      <dsp:txXfrm>
        <a:off x="30778" y="38860"/>
        <a:ext cx="10640915" cy="568938"/>
      </dsp:txXfrm>
    </dsp:sp>
    <dsp:sp modelId="{C537A691-A09F-482E-AFF0-BC309BE4C047}">
      <dsp:nvSpPr>
        <dsp:cNvPr id="0" name=""/>
        <dsp:cNvSpPr/>
      </dsp:nvSpPr>
      <dsp:spPr>
        <a:xfrm>
          <a:off x="0" y="638576"/>
          <a:ext cx="10702471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b="0" kern="1200" dirty="0">
              <a:latin typeface="Arial" pitchFamily="34" charset="0"/>
              <a:cs typeface="Arial" pitchFamily="34" charset="0"/>
            </a:rPr>
            <a:t>Encuesta</a:t>
          </a:r>
          <a:r>
            <a:rPr lang="es-MX" sz="2000" b="0" kern="1200" baseline="0" dirty="0">
              <a:latin typeface="Arial" pitchFamily="34" charset="0"/>
              <a:cs typeface="Arial" pitchFamily="34" charset="0"/>
            </a:rPr>
            <a:t> autoadministrada</a:t>
          </a:r>
          <a:endParaRPr lang="es-PY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638576"/>
        <a:ext cx="10702471" cy="76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28060-CB9C-4AB2-BAAB-1013CE107931}">
      <dsp:nvSpPr>
        <dsp:cNvPr id="0" name=""/>
        <dsp:cNvSpPr/>
      </dsp:nvSpPr>
      <dsp:spPr>
        <a:xfrm>
          <a:off x="-382422" y="0"/>
          <a:ext cx="7927063" cy="7508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3400" b="0" kern="1200" dirty="0">
            <a:latin typeface="Arial" pitchFamily="34" charset="0"/>
            <a:cs typeface="Arial" pitchFamily="34" charset="0"/>
          </a:endParaRPr>
        </a:p>
      </dsp:txBody>
      <dsp:txXfrm>
        <a:off x="-360431" y="21991"/>
        <a:ext cx="6975199" cy="706856"/>
      </dsp:txXfrm>
    </dsp:sp>
    <dsp:sp modelId="{4F6BE88C-1659-4DCB-9F6F-44F939C4904C}">
      <dsp:nvSpPr>
        <dsp:cNvPr id="0" name=""/>
        <dsp:cNvSpPr/>
      </dsp:nvSpPr>
      <dsp:spPr>
        <a:xfrm>
          <a:off x="254706" y="887354"/>
          <a:ext cx="7866212" cy="750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3400" b="0" kern="1200" dirty="0">
            <a:latin typeface="Arial" pitchFamily="34" charset="0"/>
            <a:cs typeface="Arial" pitchFamily="34" charset="0"/>
          </a:endParaRPr>
        </a:p>
      </dsp:txBody>
      <dsp:txXfrm>
        <a:off x="276697" y="909345"/>
        <a:ext cx="6633486" cy="706856"/>
      </dsp:txXfrm>
    </dsp:sp>
    <dsp:sp modelId="{AA2AE351-4F48-4499-92CB-572CA6150676}">
      <dsp:nvSpPr>
        <dsp:cNvPr id="0" name=""/>
        <dsp:cNvSpPr/>
      </dsp:nvSpPr>
      <dsp:spPr>
        <a:xfrm>
          <a:off x="780311" y="1774709"/>
          <a:ext cx="8010299" cy="7508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400" b="0" kern="1200" dirty="0">
            <a:latin typeface="Arial" pitchFamily="34" charset="0"/>
            <a:cs typeface="Arial" pitchFamily="34" charset="0"/>
          </a:endParaRPr>
        </a:p>
      </dsp:txBody>
      <dsp:txXfrm>
        <a:off x="802302" y="1796700"/>
        <a:ext cx="6765812" cy="706856"/>
      </dsp:txXfrm>
    </dsp:sp>
    <dsp:sp modelId="{4978CCCF-92FC-4831-8197-56AFBCE24AE0}">
      <dsp:nvSpPr>
        <dsp:cNvPr id="0" name=""/>
        <dsp:cNvSpPr/>
      </dsp:nvSpPr>
      <dsp:spPr>
        <a:xfrm>
          <a:off x="1346628" y="2662063"/>
          <a:ext cx="8091072" cy="7508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400" b="0" kern="1200" dirty="0">
            <a:latin typeface="Arial" pitchFamily="34" charset="0"/>
            <a:cs typeface="Arial" pitchFamily="34" charset="0"/>
          </a:endParaRPr>
        </a:p>
      </dsp:txBody>
      <dsp:txXfrm>
        <a:off x="1368619" y="2684054"/>
        <a:ext cx="6824366" cy="706856"/>
      </dsp:txXfrm>
    </dsp:sp>
    <dsp:sp modelId="{8572A6D7-D0BD-4DF1-8218-F5D5BED4A517}">
      <dsp:nvSpPr>
        <dsp:cNvPr id="0" name=""/>
        <dsp:cNvSpPr/>
      </dsp:nvSpPr>
      <dsp:spPr>
        <a:xfrm>
          <a:off x="6715175" y="575073"/>
          <a:ext cx="488044" cy="488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2300" b="0" kern="1200">
            <a:latin typeface="Arial" pitchFamily="34" charset="0"/>
            <a:cs typeface="Arial" pitchFamily="34" charset="0"/>
          </a:endParaRPr>
        </a:p>
      </dsp:txBody>
      <dsp:txXfrm>
        <a:off x="6824985" y="575073"/>
        <a:ext cx="268424" cy="367253"/>
      </dsp:txXfrm>
    </dsp:sp>
    <dsp:sp modelId="{AAF23AE5-FEDB-4060-9073-2D3E52CDDDE9}">
      <dsp:nvSpPr>
        <dsp:cNvPr id="0" name=""/>
        <dsp:cNvSpPr/>
      </dsp:nvSpPr>
      <dsp:spPr>
        <a:xfrm>
          <a:off x="7321879" y="1462428"/>
          <a:ext cx="488044" cy="488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2300" b="0" kern="1200">
            <a:latin typeface="Arial" pitchFamily="34" charset="0"/>
            <a:cs typeface="Arial" pitchFamily="34" charset="0"/>
          </a:endParaRPr>
        </a:p>
      </dsp:txBody>
      <dsp:txXfrm>
        <a:off x="7431689" y="1462428"/>
        <a:ext cx="268424" cy="367253"/>
      </dsp:txXfrm>
    </dsp:sp>
    <dsp:sp modelId="{0C2219CC-5D33-4EA4-99DC-53301854D337}">
      <dsp:nvSpPr>
        <dsp:cNvPr id="0" name=""/>
        <dsp:cNvSpPr/>
      </dsp:nvSpPr>
      <dsp:spPr>
        <a:xfrm>
          <a:off x="7919528" y="2349783"/>
          <a:ext cx="488044" cy="488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2300" b="0" kern="1200">
            <a:latin typeface="Arial" pitchFamily="34" charset="0"/>
            <a:cs typeface="Arial" pitchFamily="34" charset="0"/>
          </a:endParaRPr>
        </a:p>
      </dsp:txBody>
      <dsp:txXfrm>
        <a:off x="8029338" y="2349783"/>
        <a:ext cx="268424" cy="367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D6F82-A876-4FF0-B0E3-DEFEDABC4D8E}">
      <dsp:nvSpPr>
        <dsp:cNvPr id="0" name=""/>
        <dsp:cNvSpPr/>
      </dsp:nvSpPr>
      <dsp:spPr>
        <a:xfrm>
          <a:off x="631758" y="136"/>
          <a:ext cx="3279760" cy="97735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200" b="1" kern="1200" dirty="0">
              <a:latin typeface="Arial" pitchFamily="34" charset="0"/>
              <a:cs typeface="Arial" pitchFamily="34" charset="0"/>
            </a:rPr>
            <a:t>Problemas </a:t>
          </a:r>
          <a:endParaRPr lang="es-PY" sz="2200" b="1" kern="1200" dirty="0">
            <a:latin typeface="Arial" pitchFamily="34" charset="0"/>
            <a:cs typeface="Arial" pitchFamily="34" charset="0"/>
          </a:endParaRPr>
        </a:p>
      </dsp:txBody>
      <dsp:txXfrm>
        <a:off x="660384" y="28762"/>
        <a:ext cx="3222508" cy="920102"/>
      </dsp:txXfrm>
    </dsp:sp>
    <dsp:sp modelId="{87EBCA35-59CB-46D4-9B65-D0822BC28D91}">
      <dsp:nvSpPr>
        <dsp:cNvPr id="0" name=""/>
        <dsp:cNvSpPr/>
      </dsp:nvSpPr>
      <dsp:spPr>
        <a:xfrm>
          <a:off x="959734" y="977491"/>
          <a:ext cx="327976" cy="77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498"/>
              </a:lnTo>
              <a:lnTo>
                <a:pt x="327976" y="7724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3CE1B-08C3-482D-8CF6-C6E74C57ED21}">
      <dsp:nvSpPr>
        <dsp:cNvPr id="0" name=""/>
        <dsp:cNvSpPr/>
      </dsp:nvSpPr>
      <dsp:spPr>
        <a:xfrm>
          <a:off x="1287710" y="1234990"/>
          <a:ext cx="3213906" cy="1029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17878" y="1265158"/>
        <a:ext cx="3153570" cy="969661"/>
      </dsp:txXfrm>
    </dsp:sp>
    <dsp:sp modelId="{AEEA01B0-13AE-4605-AD8F-B5E00976EB07}">
      <dsp:nvSpPr>
        <dsp:cNvPr id="0" name=""/>
        <dsp:cNvSpPr/>
      </dsp:nvSpPr>
      <dsp:spPr>
        <a:xfrm>
          <a:off x="959734" y="977491"/>
          <a:ext cx="327976" cy="205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995"/>
              </a:lnTo>
              <a:lnTo>
                <a:pt x="327976" y="20599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41F4F-6790-4725-9AF8-6D44B1D7CF07}">
      <dsp:nvSpPr>
        <dsp:cNvPr id="0" name=""/>
        <dsp:cNvSpPr/>
      </dsp:nvSpPr>
      <dsp:spPr>
        <a:xfrm>
          <a:off x="1287710" y="2522488"/>
          <a:ext cx="3265307" cy="1029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17878" y="2552656"/>
        <a:ext cx="3204971" cy="969661"/>
      </dsp:txXfrm>
    </dsp:sp>
    <dsp:sp modelId="{4BE0EE1D-390B-49AA-A4BB-FB6B431A3589}">
      <dsp:nvSpPr>
        <dsp:cNvPr id="0" name=""/>
        <dsp:cNvSpPr/>
      </dsp:nvSpPr>
      <dsp:spPr>
        <a:xfrm>
          <a:off x="959734" y="977491"/>
          <a:ext cx="327976" cy="324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905"/>
              </a:lnTo>
              <a:lnTo>
                <a:pt x="327976" y="32449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79787-107F-48D5-BBF0-C9163AEFC12A}">
      <dsp:nvSpPr>
        <dsp:cNvPr id="0" name=""/>
        <dsp:cNvSpPr/>
      </dsp:nvSpPr>
      <dsp:spPr>
        <a:xfrm>
          <a:off x="1287710" y="3809985"/>
          <a:ext cx="3297212" cy="824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1800" kern="1200" dirty="0">
            <a:latin typeface="Arial" pitchFamily="34" charset="0"/>
            <a:cs typeface="Arial" pitchFamily="34" charset="0"/>
          </a:endParaRPr>
        </a:p>
      </dsp:txBody>
      <dsp:txXfrm>
        <a:off x="1311868" y="3834143"/>
        <a:ext cx="3248896" cy="776506"/>
      </dsp:txXfrm>
    </dsp:sp>
    <dsp:sp modelId="{E3663ADF-8BCF-487E-9DA9-739DAA4F7E94}">
      <dsp:nvSpPr>
        <dsp:cNvPr id="0" name=""/>
        <dsp:cNvSpPr/>
      </dsp:nvSpPr>
      <dsp:spPr>
        <a:xfrm>
          <a:off x="4544770" y="136"/>
          <a:ext cx="2775762" cy="800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200" b="1" kern="1200" dirty="0">
              <a:latin typeface="Arial" pitchFamily="34" charset="0"/>
              <a:cs typeface="Arial" pitchFamily="34" charset="0"/>
            </a:rPr>
            <a:t>Relevancia </a:t>
          </a:r>
        </a:p>
      </dsp:txBody>
      <dsp:txXfrm>
        <a:off x="4568217" y="23583"/>
        <a:ext cx="2728868" cy="753661"/>
      </dsp:txXfrm>
    </dsp:sp>
    <dsp:sp modelId="{E514C98E-A648-4010-81BC-015AF2E01D2A}">
      <dsp:nvSpPr>
        <dsp:cNvPr id="0" name=""/>
        <dsp:cNvSpPr/>
      </dsp:nvSpPr>
      <dsp:spPr>
        <a:xfrm>
          <a:off x="4822346" y="800692"/>
          <a:ext cx="277576" cy="77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498"/>
              </a:lnTo>
              <a:lnTo>
                <a:pt x="277576" y="7724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1914F-1046-4111-A061-F1C322C25357}">
      <dsp:nvSpPr>
        <dsp:cNvPr id="0" name=""/>
        <dsp:cNvSpPr/>
      </dsp:nvSpPr>
      <dsp:spPr>
        <a:xfrm>
          <a:off x="5099922" y="1058191"/>
          <a:ext cx="4047381" cy="1029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1800" kern="1200" dirty="0">
            <a:latin typeface="Arial" pitchFamily="34" charset="0"/>
            <a:cs typeface="Arial" pitchFamily="34" charset="0"/>
          </a:endParaRPr>
        </a:p>
      </dsp:txBody>
      <dsp:txXfrm>
        <a:off x="5130090" y="1088359"/>
        <a:ext cx="3987045" cy="969661"/>
      </dsp:txXfrm>
    </dsp:sp>
    <dsp:sp modelId="{D29F922C-43DD-4DC1-A8A9-A9C8EE7B30A8}">
      <dsp:nvSpPr>
        <dsp:cNvPr id="0" name=""/>
        <dsp:cNvSpPr/>
      </dsp:nvSpPr>
      <dsp:spPr>
        <a:xfrm>
          <a:off x="4822346" y="800692"/>
          <a:ext cx="277576" cy="2188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65"/>
              </a:lnTo>
              <a:lnTo>
                <a:pt x="277576" y="21885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C3623-12D6-4E3D-B431-411AB5A666BA}">
      <dsp:nvSpPr>
        <dsp:cNvPr id="0" name=""/>
        <dsp:cNvSpPr/>
      </dsp:nvSpPr>
      <dsp:spPr>
        <a:xfrm>
          <a:off x="5099922" y="2345688"/>
          <a:ext cx="4044760" cy="1287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Y" sz="1400" kern="1200" dirty="0">
            <a:latin typeface="Arial" pitchFamily="34" charset="0"/>
            <a:cs typeface="Arial" pitchFamily="34" charset="0"/>
          </a:endParaRPr>
        </a:p>
      </dsp:txBody>
      <dsp:txXfrm>
        <a:off x="5137621" y="2383387"/>
        <a:ext cx="3969362" cy="1211738"/>
      </dsp:txXfrm>
    </dsp:sp>
    <dsp:sp modelId="{47DA9E55-F8C0-458F-8A31-79E930F2ACE4}">
      <dsp:nvSpPr>
        <dsp:cNvPr id="0" name=""/>
        <dsp:cNvSpPr/>
      </dsp:nvSpPr>
      <dsp:spPr>
        <a:xfrm>
          <a:off x="4822346" y="800692"/>
          <a:ext cx="237216" cy="3326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6362"/>
              </a:lnTo>
              <a:lnTo>
                <a:pt x="237216" y="33263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6636B-2012-4F7F-BE8A-FE41CB72EAF6}">
      <dsp:nvSpPr>
        <dsp:cNvPr id="0" name=""/>
        <dsp:cNvSpPr/>
      </dsp:nvSpPr>
      <dsp:spPr>
        <a:xfrm>
          <a:off x="5059563" y="3715452"/>
          <a:ext cx="4091069" cy="823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Y" sz="1800" kern="1200" dirty="0">
            <a:latin typeface="Arial" pitchFamily="34" charset="0"/>
            <a:cs typeface="Arial" pitchFamily="34" charset="0"/>
          </a:endParaRPr>
        </a:p>
      </dsp:txBody>
      <dsp:txXfrm>
        <a:off x="5083674" y="3739563"/>
        <a:ext cx="4042847" cy="774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4C77F-DC70-4C9A-BDCC-48FD327E899E}">
      <dsp:nvSpPr>
        <dsp:cNvPr id="0" name=""/>
        <dsp:cNvSpPr/>
      </dsp:nvSpPr>
      <dsp:spPr>
        <a:xfrm rot="16200000">
          <a:off x="-1326630" y="2204751"/>
          <a:ext cx="3316647" cy="49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3779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>
              <a:latin typeface="Arial" pitchFamily="34" charset="0"/>
              <a:cs typeface="Arial" pitchFamily="34" charset="0"/>
            </a:rPr>
            <a:t>Diseño </a:t>
          </a:r>
        </a:p>
      </dsp:txBody>
      <dsp:txXfrm>
        <a:off x="-1326630" y="2204751"/>
        <a:ext cx="3316647" cy="491843"/>
      </dsp:txXfrm>
    </dsp:sp>
    <dsp:sp modelId="{528DE1AD-DB22-44D2-8FF5-13438CF15355}">
      <dsp:nvSpPr>
        <dsp:cNvPr id="0" name=""/>
        <dsp:cNvSpPr/>
      </dsp:nvSpPr>
      <dsp:spPr>
        <a:xfrm>
          <a:off x="372055" y="792349"/>
          <a:ext cx="2861022" cy="3316647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3377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Arial" pitchFamily="34" charset="0"/>
              <a:cs typeface="Arial" pitchFamily="34" charset="0"/>
            </a:rPr>
            <a:t>Estudio </a:t>
          </a:r>
          <a:r>
            <a:rPr lang="es-US" sz="1600" b="1" kern="1200" dirty="0">
              <a:latin typeface="Arial" pitchFamily="34" charset="0"/>
              <a:cs typeface="Arial" pitchFamily="34" charset="0"/>
            </a:rPr>
            <a:t>con enfoque…</a:t>
          </a:r>
          <a:endParaRPr lang="es-PY" sz="16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S" sz="1600" b="1" kern="1200" dirty="0">
              <a:latin typeface="Arial" pitchFamily="34" charset="0"/>
              <a:cs typeface="Arial" pitchFamily="34" charset="0"/>
            </a:rPr>
            <a:t>Tipo Observacional…….</a:t>
          </a:r>
          <a:endParaRPr lang="es-PY" sz="1600" b="1" kern="1200" dirty="0">
            <a:latin typeface="Arial" pitchFamily="34" charset="0"/>
            <a:cs typeface="Arial" pitchFamily="34" charset="0"/>
          </a:endParaRPr>
        </a:p>
      </dsp:txBody>
      <dsp:txXfrm>
        <a:off x="372055" y="792349"/>
        <a:ext cx="2861022" cy="3316647"/>
      </dsp:txXfrm>
    </dsp:sp>
    <dsp:sp modelId="{68BBB072-63E3-4B69-A4D3-AB3848F44E77}">
      <dsp:nvSpPr>
        <dsp:cNvPr id="0" name=""/>
        <dsp:cNvSpPr/>
      </dsp:nvSpPr>
      <dsp:spPr>
        <a:xfrm>
          <a:off x="85770" y="143115"/>
          <a:ext cx="983687" cy="9836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EF779-2396-4601-A090-93069554748B}">
      <dsp:nvSpPr>
        <dsp:cNvPr id="0" name=""/>
        <dsp:cNvSpPr/>
      </dsp:nvSpPr>
      <dsp:spPr>
        <a:xfrm rot="16200000">
          <a:off x="2470953" y="2204751"/>
          <a:ext cx="3316647" cy="49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3779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Población enfocada</a:t>
          </a:r>
        </a:p>
      </dsp:txBody>
      <dsp:txXfrm>
        <a:off x="2470953" y="2204751"/>
        <a:ext cx="3316647" cy="491843"/>
      </dsp:txXfrm>
    </dsp:sp>
    <dsp:sp modelId="{64E1271A-6787-4451-9B9A-84043F994715}">
      <dsp:nvSpPr>
        <dsp:cNvPr id="0" name=""/>
        <dsp:cNvSpPr/>
      </dsp:nvSpPr>
      <dsp:spPr>
        <a:xfrm>
          <a:off x="4375199" y="792349"/>
          <a:ext cx="2449904" cy="3316647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3377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600" b="1" kern="1200" dirty="0">
            <a:latin typeface="Arial" pitchFamily="34" charset="0"/>
            <a:cs typeface="Arial" pitchFamily="34" charset="0"/>
          </a:endParaRPr>
        </a:p>
      </dsp:txBody>
      <dsp:txXfrm>
        <a:off x="4375199" y="792349"/>
        <a:ext cx="2449904" cy="3316647"/>
      </dsp:txXfrm>
    </dsp:sp>
    <dsp:sp modelId="{17795AE6-300A-4274-BD30-5C82AD7EB034}">
      <dsp:nvSpPr>
        <dsp:cNvPr id="0" name=""/>
        <dsp:cNvSpPr/>
      </dsp:nvSpPr>
      <dsp:spPr>
        <a:xfrm>
          <a:off x="3883355" y="143115"/>
          <a:ext cx="983687" cy="98368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C02EB-306B-4FB4-A2E5-A5DF3CFED53B}">
      <dsp:nvSpPr>
        <dsp:cNvPr id="0" name=""/>
        <dsp:cNvSpPr/>
      </dsp:nvSpPr>
      <dsp:spPr>
        <a:xfrm rot="16200000">
          <a:off x="6062979" y="2204751"/>
          <a:ext cx="3316647" cy="49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3779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Y" sz="1600" b="1" kern="1200" dirty="0">
            <a:latin typeface="Arial" pitchFamily="34" charset="0"/>
            <a:cs typeface="Arial" pitchFamily="34" charset="0"/>
          </a:endParaRPr>
        </a:p>
      </dsp:txBody>
      <dsp:txXfrm>
        <a:off x="6062979" y="2204751"/>
        <a:ext cx="3316647" cy="491843"/>
      </dsp:txXfrm>
    </dsp:sp>
    <dsp:sp modelId="{2A626227-0F15-4808-B3DC-7CDD02F169FD}">
      <dsp:nvSpPr>
        <dsp:cNvPr id="0" name=""/>
        <dsp:cNvSpPr/>
      </dsp:nvSpPr>
      <dsp:spPr>
        <a:xfrm>
          <a:off x="7967224" y="792349"/>
          <a:ext cx="2449904" cy="3316647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33779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600" b="1" kern="1200" dirty="0">
            <a:latin typeface="Arial" pitchFamily="34" charset="0"/>
            <a:cs typeface="Arial" pitchFamily="34" charset="0"/>
          </a:endParaRPr>
        </a:p>
      </dsp:txBody>
      <dsp:txXfrm>
        <a:off x="7967224" y="792349"/>
        <a:ext cx="2449904" cy="3316647"/>
      </dsp:txXfrm>
    </dsp:sp>
    <dsp:sp modelId="{1BD1DFB8-1F27-4068-B76A-30C67161A4D8}">
      <dsp:nvSpPr>
        <dsp:cNvPr id="0" name=""/>
        <dsp:cNvSpPr/>
      </dsp:nvSpPr>
      <dsp:spPr>
        <a:xfrm>
          <a:off x="7475380" y="143115"/>
          <a:ext cx="983687" cy="98368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4083C-0BAA-4AAE-AD11-A219CD5B1F55}">
      <dsp:nvSpPr>
        <dsp:cNvPr id="0" name=""/>
        <dsp:cNvSpPr/>
      </dsp:nvSpPr>
      <dsp:spPr>
        <a:xfrm>
          <a:off x="0" y="6800"/>
          <a:ext cx="4851471" cy="1584000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latin typeface="Arial" pitchFamily="34" charset="0"/>
              <a:cs typeface="Arial" pitchFamily="34" charset="0"/>
            </a:rPr>
            <a:t>Criterios de inclusión</a:t>
          </a:r>
          <a:endParaRPr lang="es-PY" sz="2400" kern="1200" dirty="0">
            <a:latin typeface="Arial" pitchFamily="34" charset="0"/>
            <a:cs typeface="Arial" pitchFamily="34" charset="0"/>
          </a:endParaRPr>
        </a:p>
      </dsp:txBody>
      <dsp:txXfrm>
        <a:off x="0" y="6800"/>
        <a:ext cx="4851471" cy="1584000"/>
      </dsp:txXfrm>
    </dsp:sp>
    <dsp:sp modelId="{92695786-4F15-4E54-BFE8-CDECE9FE609E}">
      <dsp:nvSpPr>
        <dsp:cNvPr id="0" name=""/>
        <dsp:cNvSpPr/>
      </dsp:nvSpPr>
      <dsp:spPr>
        <a:xfrm>
          <a:off x="50" y="1590800"/>
          <a:ext cx="4851471" cy="24155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" y="1590800"/>
        <a:ext cx="4851471" cy="2415599"/>
      </dsp:txXfrm>
    </dsp:sp>
    <dsp:sp modelId="{4551F04E-5698-4DBC-A54E-CB9E53BBC2D5}">
      <dsp:nvSpPr>
        <dsp:cNvPr id="0" name=""/>
        <dsp:cNvSpPr/>
      </dsp:nvSpPr>
      <dsp:spPr>
        <a:xfrm>
          <a:off x="5530727" y="6800"/>
          <a:ext cx="4851471" cy="1584000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latin typeface="Arial" pitchFamily="34" charset="0"/>
              <a:cs typeface="Arial" pitchFamily="34" charset="0"/>
            </a:rPr>
            <a:t>Criterios de exclusión</a:t>
          </a:r>
          <a:endParaRPr lang="es-PY" sz="2400" kern="1200" dirty="0">
            <a:latin typeface="Arial" pitchFamily="34" charset="0"/>
            <a:cs typeface="Arial" pitchFamily="34" charset="0"/>
          </a:endParaRPr>
        </a:p>
      </dsp:txBody>
      <dsp:txXfrm>
        <a:off x="5530727" y="6800"/>
        <a:ext cx="4851471" cy="1584000"/>
      </dsp:txXfrm>
    </dsp:sp>
    <dsp:sp modelId="{D598D179-0205-4571-8C8F-5FC1A59993D4}">
      <dsp:nvSpPr>
        <dsp:cNvPr id="0" name=""/>
        <dsp:cNvSpPr/>
      </dsp:nvSpPr>
      <dsp:spPr>
        <a:xfrm>
          <a:off x="5530727" y="1590800"/>
          <a:ext cx="4851471" cy="2415599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chemeClr val="accent5">
              <a:tint val="40000"/>
              <a:alpha val="90000"/>
              <a:hueOff val="6879340"/>
              <a:satOff val="2278"/>
              <a:lumOff val="-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Y" sz="1800" kern="12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s-PY" sz="1800" kern="1200" dirty="0">
            <a:latin typeface="Arial" pitchFamily="34" charset="0"/>
            <a:cs typeface="Arial" pitchFamily="34" charset="0"/>
          </a:endParaRPr>
        </a:p>
      </dsp:txBody>
      <dsp:txXfrm>
        <a:off x="5530727" y="1590800"/>
        <a:ext cx="4851471" cy="241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98BFF-724F-4AAC-BD05-9E0932300144}">
      <dsp:nvSpPr>
        <dsp:cNvPr id="0" name=""/>
        <dsp:cNvSpPr/>
      </dsp:nvSpPr>
      <dsp:spPr>
        <a:xfrm rot="16200000">
          <a:off x="-1633438" y="2502546"/>
          <a:ext cx="3803265" cy="4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83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3000" kern="1200" dirty="0">
              <a:latin typeface="Arial" pitchFamily="34" charset="0"/>
              <a:cs typeface="Arial" pitchFamily="34" charset="0"/>
            </a:rPr>
            <a:t>Muestreo</a:t>
          </a:r>
        </a:p>
      </dsp:txBody>
      <dsp:txXfrm>
        <a:off x="-1633438" y="2502546"/>
        <a:ext cx="3803265" cy="403471"/>
      </dsp:txXfrm>
    </dsp:sp>
    <dsp:sp modelId="{E8349D3D-4971-47DB-8737-5868D0FBD55A}">
      <dsp:nvSpPr>
        <dsp:cNvPr id="0" name=""/>
        <dsp:cNvSpPr/>
      </dsp:nvSpPr>
      <dsp:spPr>
        <a:xfrm>
          <a:off x="469929" y="802649"/>
          <a:ext cx="2009716" cy="380326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5583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500" kern="1200" dirty="0">
            <a:latin typeface="Arial" pitchFamily="34" charset="0"/>
            <a:cs typeface="Arial" pitchFamily="34" charset="0"/>
          </a:endParaRPr>
        </a:p>
      </dsp:txBody>
      <dsp:txXfrm>
        <a:off x="469929" y="802649"/>
        <a:ext cx="2009716" cy="3803265"/>
      </dsp:txXfrm>
    </dsp:sp>
    <dsp:sp modelId="{A7E171F2-256D-4401-A0B1-EC36352625B5}">
      <dsp:nvSpPr>
        <dsp:cNvPr id="0" name=""/>
        <dsp:cNvSpPr/>
      </dsp:nvSpPr>
      <dsp:spPr>
        <a:xfrm>
          <a:off x="66458" y="270066"/>
          <a:ext cx="806943" cy="8069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3EB13-4DBE-469C-9801-EFB6BBA98476}">
      <dsp:nvSpPr>
        <dsp:cNvPr id="0" name=""/>
        <dsp:cNvSpPr/>
      </dsp:nvSpPr>
      <dsp:spPr>
        <a:xfrm rot="16200000">
          <a:off x="1310926" y="2502546"/>
          <a:ext cx="3803265" cy="4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83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3000" kern="1200" dirty="0">
              <a:latin typeface="Arial" pitchFamily="34" charset="0"/>
              <a:cs typeface="Arial" pitchFamily="34" charset="0"/>
            </a:rPr>
            <a:t>Primera etapa</a:t>
          </a:r>
        </a:p>
      </dsp:txBody>
      <dsp:txXfrm>
        <a:off x="1310926" y="2502546"/>
        <a:ext cx="3803265" cy="403471"/>
      </dsp:txXfrm>
    </dsp:sp>
    <dsp:sp modelId="{E5540DC3-DB21-421B-AC90-DBF166BA397E}">
      <dsp:nvSpPr>
        <dsp:cNvPr id="0" name=""/>
        <dsp:cNvSpPr/>
      </dsp:nvSpPr>
      <dsp:spPr>
        <a:xfrm>
          <a:off x="3414295" y="802649"/>
          <a:ext cx="2009716" cy="3803265"/>
        </a:xfrm>
        <a:prstGeom prst="rect">
          <a:avLst/>
        </a:prstGeom>
        <a:solidFill>
          <a:schemeClr val="accent1">
            <a:shade val="50000"/>
            <a:hueOff val="173080"/>
            <a:satOff val="-12641"/>
            <a:lumOff val="229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5583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500" b="1" kern="1200" dirty="0">
            <a:latin typeface="Arial" pitchFamily="34" charset="0"/>
            <a:cs typeface="Arial" pitchFamily="34" charset="0"/>
          </a:endParaRPr>
        </a:p>
      </dsp:txBody>
      <dsp:txXfrm>
        <a:off x="3414295" y="802649"/>
        <a:ext cx="2009716" cy="3803265"/>
      </dsp:txXfrm>
    </dsp:sp>
    <dsp:sp modelId="{0922BCAC-1C6D-4680-9281-989F65EC9323}">
      <dsp:nvSpPr>
        <dsp:cNvPr id="0" name=""/>
        <dsp:cNvSpPr/>
      </dsp:nvSpPr>
      <dsp:spPr>
        <a:xfrm>
          <a:off x="3010823" y="270066"/>
          <a:ext cx="806943" cy="8069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10057-4EC4-445F-8A3B-AC42CC30818D}">
      <dsp:nvSpPr>
        <dsp:cNvPr id="0" name=""/>
        <dsp:cNvSpPr/>
      </dsp:nvSpPr>
      <dsp:spPr>
        <a:xfrm rot="16200000">
          <a:off x="4255291" y="2502546"/>
          <a:ext cx="3803265" cy="4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83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3000" kern="1200" dirty="0">
              <a:latin typeface="Arial" pitchFamily="34" charset="0"/>
              <a:cs typeface="Arial" pitchFamily="34" charset="0"/>
            </a:rPr>
            <a:t>Segunda etapa</a:t>
          </a:r>
        </a:p>
      </dsp:txBody>
      <dsp:txXfrm>
        <a:off x="4255291" y="2502546"/>
        <a:ext cx="3803265" cy="403471"/>
      </dsp:txXfrm>
    </dsp:sp>
    <dsp:sp modelId="{C48E2AFD-5A67-4DBD-9AED-D8BB1F1D005B}">
      <dsp:nvSpPr>
        <dsp:cNvPr id="0" name=""/>
        <dsp:cNvSpPr/>
      </dsp:nvSpPr>
      <dsp:spPr>
        <a:xfrm>
          <a:off x="6358660" y="802649"/>
          <a:ext cx="2009716" cy="38032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5583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Y" sz="1500" b="1" kern="1200" dirty="0">
              <a:latin typeface="Arial" pitchFamily="34" charset="0"/>
              <a:cs typeface="Arial" pitchFamily="34" charset="0"/>
            </a:rPr>
            <a:t>Sorteo de los participantes.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Y" sz="1500" b="1" kern="1200" dirty="0">
              <a:latin typeface="Arial" pitchFamily="34" charset="0"/>
              <a:cs typeface="Arial" pitchFamily="34" charset="0"/>
            </a:rPr>
            <a:t>Reunión con padres y/o tutores.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5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Y" sz="1500" b="1" kern="1200" dirty="0">
              <a:latin typeface="Arial" pitchFamily="34" charset="0"/>
              <a:cs typeface="Arial" pitchFamily="34" charset="0"/>
            </a:rPr>
            <a:t>Firma del consentimiento informado</a:t>
          </a:r>
          <a:r>
            <a:rPr lang="es-PY" sz="15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500" kern="1200" dirty="0">
            <a:latin typeface="Arial" pitchFamily="34" charset="0"/>
            <a:cs typeface="Arial" pitchFamily="34" charset="0"/>
          </a:endParaRPr>
        </a:p>
      </dsp:txBody>
      <dsp:txXfrm>
        <a:off x="6358660" y="802649"/>
        <a:ext cx="2009716" cy="3803265"/>
      </dsp:txXfrm>
    </dsp:sp>
    <dsp:sp modelId="{EE79CE8E-21BB-4636-852D-4950DC242241}">
      <dsp:nvSpPr>
        <dsp:cNvPr id="0" name=""/>
        <dsp:cNvSpPr/>
      </dsp:nvSpPr>
      <dsp:spPr>
        <a:xfrm>
          <a:off x="5955188" y="270066"/>
          <a:ext cx="806943" cy="80694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65239-9977-4413-9585-6C14A60310A9}">
      <dsp:nvSpPr>
        <dsp:cNvPr id="0" name=""/>
        <dsp:cNvSpPr/>
      </dsp:nvSpPr>
      <dsp:spPr>
        <a:xfrm rot="16200000">
          <a:off x="7199656" y="2502546"/>
          <a:ext cx="3803265" cy="4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83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3000" kern="1200" dirty="0">
              <a:latin typeface="Arial" pitchFamily="34" charset="0"/>
              <a:cs typeface="Arial" pitchFamily="34" charset="0"/>
            </a:rPr>
            <a:t>Tercera etapa</a:t>
          </a:r>
        </a:p>
      </dsp:txBody>
      <dsp:txXfrm>
        <a:off x="7199656" y="2502546"/>
        <a:ext cx="3803265" cy="403471"/>
      </dsp:txXfrm>
    </dsp:sp>
    <dsp:sp modelId="{29CCCCF8-2A10-4A73-AB3D-FEFFA8CF0C6A}">
      <dsp:nvSpPr>
        <dsp:cNvPr id="0" name=""/>
        <dsp:cNvSpPr/>
      </dsp:nvSpPr>
      <dsp:spPr>
        <a:xfrm>
          <a:off x="9303025" y="802649"/>
          <a:ext cx="2009716" cy="3803265"/>
        </a:xfrm>
        <a:prstGeom prst="rect">
          <a:avLst/>
        </a:prstGeom>
        <a:solidFill>
          <a:schemeClr val="accent1">
            <a:shade val="50000"/>
            <a:hueOff val="173080"/>
            <a:satOff val="-12641"/>
            <a:lumOff val="229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5583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Y" sz="1500" b="1" kern="1200" dirty="0">
              <a:latin typeface="Arial" pitchFamily="34" charset="0"/>
              <a:cs typeface="Arial" pitchFamily="34" charset="0"/>
            </a:rPr>
            <a:t>Relevamiento de datos: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Y" sz="1500" b="1" kern="1200" dirty="0">
              <a:latin typeface="Arial" pitchFamily="34" charset="0"/>
              <a:cs typeface="Arial" pitchFamily="34" charset="0"/>
            </a:rPr>
            <a:t>Datos antropométricos.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5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Y" sz="1500" b="1" kern="1200" dirty="0">
              <a:latin typeface="Arial" pitchFamily="34" charset="0"/>
              <a:cs typeface="Arial" pitchFamily="34" charset="0"/>
            </a:rPr>
            <a:t>Aplicación del cuestionario</a:t>
          </a:r>
        </a:p>
      </dsp:txBody>
      <dsp:txXfrm>
        <a:off x="9303025" y="802649"/>
        <a:ext cx="2009716" cy="3803265"/>
      </dsp:txXfrm>
    </dsp:sp>
    <dsp:sp modelId="{B99E9256-DA3D-4073-A4D3-D521138B86BF}">
      <dsp:nvSpPr>
        <dsp:cNvPr id="0" name=""/>
        <dsp:cNvSpPr/>
      </dsp:nvSpPr>
      <dsp:spPr>
        <a:xfrm rot="5400000">
          <a:off x="8899553" y="270066"/>
          <a:ext cx="806943" cy="80694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5DF2E-A12A-4BF2-B59D-08FD19E4769E}">
      <dsp:nvSpPr>
        <dsp:cNvPr id="0" name=""/>
        <dsp:cNvSpPr/>
      </dsp:nvSpPr>
      <dsp:spPr>
        <a:xfrm>
          <a:off x="3445" y="14907"/>
          <a:ext cx="3359843" cy="115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>
              <a:latin typeface="Arial" pitchFamily="34" charset="0"/>
              <a:cs typeface="Arial" pitchFamily="34" charset="0"/>
            </a:rPr>
            <a:t>Demográficas</a:t>
          </a:r>
        </a:p>
      </dsp:txBody>
      <dsp:txXfrm>
        <a:off x="3445" y="14907"/>
        <a:ext cx="3359843" cy="1152000"/>
      </dsp:txXfrm>
    </dsp:sp>
    <dsp:sp modelId="{CEBBA931-D0C4-4F61-9535-BD435AE634D4}">
      <dsp:nvSpPr>
        <dsp:cNvPr id="0" name=""/>
        <dsp:cNvSpPr/>
      </dsp:nvSpPr>
      <dsp:spPr>
        <a:xfrm>
          <a:off x="3445" y="1166907"/>
          <a:ext cx="3359843" cy="1756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800" kern="1200" dirty="0">
            <a:latin typeface="Arial" pitchFamily="34" charset="0"/>
            <a:cs typeface="Arial" pitchFamily="34" charset="0"/>
          </a:endParaRPr>
        </a:p>
      </dsp:txBody>
      <dsp:txXfrm>
        <a:off x="3445" y="1166907"/>
        <a:ext cx="3359843" cy="1756800"/>
      </dsp:txXfrm>
    </dsp:sp>
    <dsp:sp modelId="{AC9A81B0-95A3-47C5-BF18-C0444EE5BA7A}">
      <dsp:nvSpPr>
        <dsp:cNvPr id="0" name=""/>
        <dsp:cNvSpPr/>
      </dsp:nvSpPr>
      <dsp:spPr>
        <a:xfrm>
          <a:off x="3833667" y="14907"/>
          <a:ext cx="3359843" cy="115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>
              <a:latin typeface="Arial" pitchFamily="34" charset="0"/>
              <a:cs typeface="Arial" pitchFamily="34" charset="0"/>
            </a:rPr>
            <a:t>Antropométricas</a:t>
          </a:r>
        </a:p>
      </dsp:txBody>
      <dsp:txXfrm>
        <a:off x="3833667" y="14907"/>
        <a:ext cx="3359843" cy="1152000"/>
      </dsp:txXfrm>
    </dsp:sp>
    <dsp:sp modelId="{5133FD17-B1E6-461F-9F23-860C778BF6CD}">
      <dsp:nvSpPr>
        <dsp:cNvPr id="0" name=""/>
        <dsp:cNvSpPr/>
      </dsp:nvSpPr>
      <dsp:spPr>
        <a:xfrm>
          <a:off x="3833667" y="1166907"/>
          <a:ext cx="3359843" cy="1756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800" i="1" kern="1200" dirty="0">
            <a:latin typeface="Arial" pitchFamily="34" charset="0"/>
            <a:cs typeface="Arial" pitchFamily="34" charset="0"/>
          </a:endParaRPr>
        </a:p>
      </dsp:txBody>
      <dsp:txXfrm>
        <a:off x="3833667" y="1166907"/>
        <a:ext cx="3359843" cy="1756800"/>
      </dsp:txXfrm>
    </dsp:sp>
    <dsp:sp modelId="{9FF2EFD4-56B5-4F33-8735-D5A63E576661}">
      <dsp:nvSpPr>
        <dsp:cNvPr id="0" name=""/>
        <dsp:cNvSpPr/>
      </dsp:nvSpPr>
      <dsp:spPr>
        <a:xfrm>
          <a:off x="7663888" y="14907"/>
          <a:ext cx="3359843" cy="115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1800" b="1" kern="1200" dirty="0">
              <a:latin typeface="Arial" pitchFamily="34" charset="0"/>
              <a:cs typeface="Arial" pitchFamily="34" charset="0"/>
            </a:rPr>
            <a:t>Estado nutricional*</a:t>
          </a:r>
        </a:p>
      </dsp:txBody>
      <dsp:txXfrm>
        <a:off x="7663888" y="14907"/>
        <a:ext cx="3359843" cy="1152000"/>
      </dsp:txXfrm>
    </dsp:sp>
    <dsp:sp modelId="{1DAE09BE-1B29-4B55-A2C1-F4AE21A1B2EA}">
      <dsp:nvSpPr>
        <dsp:cNvPr id="0" name=""/>
        <dsp:cNvSpPr/>
      </dsp:nvSpPr>
      <dsp:spPr>
        <a:xfrm>
          <a:off x="7663888" y="1166907"/>
          <a:ext cx="3359843" cy="1756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Y" sz="1800" kern="1200" dirty="0">
            <a:latin typeface="Arial" pitchFamily="34" charset="0"/>
            <a:cs typeface="Arial" pitchFamily="34" charset="0"/>
          </a:endParaRPr>
        </a:p>
      </dsp:txBody>
      <dsp:txXfrm>
        <a:off x="7663888" y="1166907"/>
        <a:ext cx="3359843" cy="1756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6B41C-271B-482B-A9B9-5C464F5E4959}">
      <dsp:nvSpPr>
        <dsp:cNvPr id="0" name=""/>
        <dsp:cNvSpPr/>
      </dsp:nvSpPr>
      <dsp:spPr>
        <a:xfrm>
          <a:off x="0" y="0"/>
          <a:ext cx="10702471" cy="5144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" pitchFamily="34" charset="0"/>
              <a:cs typeface="Arial" pitchFamily="34" charset="0"/>
            </a:rPr>
            <a:t>Datos demográficos</a:t>
          </a:r>
          <a:endParaRPr lang="es-PY" sz="2400" kern="1200" dirty="0">
            <a:latin typeface="Arial" pitchFamily="34" charset="0"/>
            <a:cs typeface="Arial" pitchFamily="34" charset="0"/>
          </a:endParaRPr>
        </a:p>
      </dsp:txBody>
      <dsp:txXfrm>
        <a:off x="25115" y="25115"/>
        <a:ext cx="10652241" cy="464249"/>
      </dsp:txXfrm>
    </dsp:sp>
    <dsp:sp modelId="{C537A691-A09F-482E-AFF0-BC309BE4C047}">
      <dsp:nvSpPr>
        <dsp:cNvPr id="0" name=""/>
        <dsp:cNvSpPr/>
      </dsp:nvSpPr>
      <dsp:spPr>
        <a:xfrm>
          <a:off x="0" y="516361"/>
          <a:ext cx="10702471" cy="289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0" kern="1200" dirty="0">
              <a:latin typeface="Arial" pitchFamily="34" charset="0"/>
              <a:cs typeface="Arial" pitchFamily="34" charset="0"/>
            </a:rPr>
            <a:t>Fichas de registro </a:t>
          </a:r>
          <a:endParaRPr lang="es-PY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516361"/>
        <a:ext cx="10702471" cy="289188"/>
      </dsp:txXfrm>
    </dsp:sp>
    <dsp:sp modelId="{12FB1719-2D02-463D-83D8-DECEA6DA613D}">
      <dsp:nvSpPr>
        <dsp:cNvPr id="0" name=""/>
        <dsp:cNvSpPr/>
      </dsp:nvSpPr>
      <dsp:spPr>
        <a:xfrm>
          <a:off x="0" y="805550"/>
          <a:ext cx="10702471" cy="514479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400" b="1" kern="1200" dirty="0">
              <a:latin typeface="Arial" pitchFamily="34" charset="0"/>
              <a:cs typeface="Arial" pitchFamily="34" charset="0"/>
            </a:rPr>
            <a:t>Datos antropométricos </a:t>
          </a:r>
        </a:p>
      </dsp:txBody>
      <dsp:txXfrm>
        <a:off x="25115" y="830665"/>
        <a:ext cx="10652241" cy="464249"/>
      </dsp:txXfrm>
    </dsp:sp>
    <dsp:sp modelId="{6460E75E-0120-4A40-8883-F72B14FDB964}">
      <dsp:nvSpPr>
        <dsp:cNvPr id="0" name=""/>
        <dsp:cNvSpPr/>
      </dsp:nvSpPr>
      <dsp:spPr>
        <a:xfrm>
          <a:off x="0" y="1320030"/>
          <a:ext cx="10702471" cy="1175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b="0" kern="1200" dirty="0">
              <a:latin typeface="Arial" pitchFamily="34" charset="0"/>
              <a:cs typeface="Arial" pitchFamily="34" charset="0"/>
            </a:rPr>
            <a:t>Ficha de registro antropométrico</a:t>
          </a:r>
          <a:endParaRPr lang="es-PY" sz="2000" b="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Y" sz="2000" b="1" kern="1200" dirty="0">
              <a:latin typeface="Arial" pitchFamily="34" charset="0"/>
              <a:cs typeface="Arial" pitchFamily="34" charset="0"/>
            </a:rPr>
            <a:t>Equipos:</a:t>
          </a:r>
          <a:endParaRPr lang="es-PY" sz="2000" b="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Y" sz="2000" b="0" kern="1200" dirty="0">
              <a:latin typeface="Arial" pitchFamily="34" charset="0"/>
              <a:cs typeface="Arial" pitchFamily="34" charset="0"/>
            </a:rPr>
            <a:t>Balanza digital de marca OMRON</a:t>
          </a:r>
          <a:r>
            <a:rPr lang="es-PY" sz="2000" b="0" kern="1200" baseline="30000" dirty="0">
              <a:latin typeface="Arial" pitchFamily="34" charset="0"/>
              <a:cs typeface="Arial" pitchFamily="34" charset="0"/>
            </a:rPr>
            <a:t>®</a:t>
          </a:r>
          <a:endParaRPr lang="es-PY" sz="2000" b="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Y" sz="2000" b="0" kern="1200" dirty="0">
              <a:latin typeface="Arial" pitchFamily="34" charset="0"/>
              <a:cs typeface="Arial" pitchFamily="34" charset="0"/>
            </a:rPr>
            <a:t>Tallímetro de marca SECA 208</a:t>
          </a:r>
        </a:p>
      </dsp:txBody>
      <dsp:txXfrm>
        <a:off x="0" y="1320030"/>
        <a:ext cx="10702471" cy="11757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6B41C-271B-482B-A9B9-5C464F5E4959}">
      <dsp:nvSpPr>
        <dsp:cNvPr id="0" name=""/>
        <dsp:cNvSpPr/>
      </dsp:nvSpPr>
      <dsp:spPr>
        <a:xfrm>
          <a:off x="0" y="8082"/>
          <a:ext cx="10702471" cy="6304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Y" sz="2400" b="1" kern="1200" dirty="0">
              <a:latin typeface="Arial" pitchFamily="34" charset="0"/>
              <a:cs typeface="Arial" pitchFamily="34" charset="0"/>
            </a:rPr>
            <a:t>Etiquetado nutricional de alimentos</a:t>
          </a:r>
        </a:p>
      </dsp:txBody>
      <dsp:txXfrm>
        <a:off x="30778" y="38860"/>
        <a:ext cx="10640915" cy="568938"/>
      </dsp:txXfrm>
    </dsp:sp>
    <dsp:sp modelId="{C537A691-A09F-482E-AFF0-BC309BE4C047}">
      <dsp:nvSpPr>
        <dsp:cNvPr id="0" name=""/>
        <dsp:cNvSpPr/>
      </dsp:nvSpPr>
      <dsp:spPr>
        <a:xfrm>
          <a:off x="0" y="638576"/>
          <a:ext cx="10702471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Y" sz="2000" b="0" kern="1200" dirty="0">
              <a:latin typeface="Arial" pitchFamily="34" charset="0"/>
              <a:cs typeface="Arial" pitchFamily="34" charset="0"/>
            </a:rPr>
            <a:t>Cuestionario de conocimientos y prácticas de uso del etiquetado nutricional (adaptado de la Encuesta Nacional de Salud y Nutrición, ENSANUT, México).</a:t>
          </a:r>
        </a:p>
      </dsp:txBody>
      <dsp:txXfrm>
        <a:off x="0" y="638576"/>
        <a:ext cx="10702471" cy="76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8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5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7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7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 /><Relationship Id="rId3" Type="http://schemas.openxmlformats.org/officeDocument/2006/relationships/diagramLayout" Target="../diagrams/layout8.xml" /><Relationship Id="rId7" Type="http://schemas.openxmlformats.org/officeDocument/2006/relationships/diagramData" Target="../diagrams/data9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11" Type="http://schemas.microsoft.com/office/2007/relationships/diagramDrawing" Target="../diagrams/drawing9.xml" /><Relationship Id="rId5" Type="http://schemas.openxmlformats.org/officeDocument/2006/relationships/diagramColors" Target="../diagrams/colors8.xml" /><Relationship Id="rId10" Type="http://schemas.openxmlformats.org/officeDocument/2006/relationships/diagramColors" Target="../diagrams/colors9.xml" /><Relationship Id="rId4" Type="http://schemas.openxmlformats.org/officeDocument/2006/relationships/diagramQuickStyle" Target="../diagrams/quickStyle8.xml" /><Relationship Id="rId9" Type="http://schemas.openxmlformats.org/officeDocument/2006/relationships/diagramQuickStyle" Target="../diagrams/quickStyle9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 /><Relationship Id="rId3" Type="http://schemas.openxmlformats.org/officeDocument/2006/relationships/diagramLayout" Target="../diagrams/layout10.xml" /><Relationship Id="rId7" Type="http://schemas.openxmlformats.org/officeDocument/2006/relationships/diagramData" Target="../diagrams/data11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0.xml" /><Relationship Id="rId11" Type="http://schemas.microsoft.com/office/2007/relationships/diagramDrawing" Target="../diagrams/drawing11.xml" /><Relationship Id="rId5" Type="http://schemas.openxmlformats.org/officeDocument/2006/relationships/diagramColors" Target="../diagrams/colors10.xml" /><Relationship Id="rId10" Type="http://schemas.openxmlformats.org/officeDocument/2006/relationships/diagramColors" Target="../diagrams/colors11.xml" /><Relationship Id="rId4" Type="http://schemas.openxmlformats.org/officeDocument/2006/relationships/diagramQuickStyle" Target="../diagrams/quickStyle10.xml" /><Relationship Id="rId9" Type="http://schemas.openxmlformats.org/officeDocument/2006/relationships/diagramQuickStyle" Target="../diagrams/quickStyle1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6722" y="2702980"/>
            <a:ext cx="988358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PY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2870789"/>
            <a:ext cx="12192000" cy="2059199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  <a:p>
            <a:pPr>
              <a:lnSpc>
                <a:spcPct val="120000"/>
              </a:lnSpc>
            </a:pPr>
            <a:r>
              <a:rPr lang="es-US" sz="5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TITULO</a:t>
            </a:r>
            <a:endParaRPr lang="es-PY" sz="5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5456825"/>
            <a:ext cx="12191999" cy="1236583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000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AUTOR: </a:t>
            </a:r>
          </a:p>
          <a:p>
            <a:endParaRPr lang="es-PY" sz="1800" cap="none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1" y="363290"/>
            <a:ext cx="12191999" cy="1980665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3200" spc="3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UNIVERSIDAD </a:t>
            </a:r>
            <a:r>
              <a:rPr lang="es-US" sz="3200" spc="3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DEL PACIFICO</a:t>
            </a:r>
          </a:p>
          <a:p>
            <a:r>
              <a:rPr lang="es-US" sz="2000" spc="3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DIRECCION DE POSTGRADO</a:t>
            </a:r>
          </a:p>
          <a:p>
            <a:r>
              <a:rPr lang="es-US" sz="2000" spc="3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MAESTRIA EN NUTRICION CLINICA DEL ADULTO</a:t>
            </a:r>
          </a:p>
          <a:p>
            <a:endParaRPr lang="es-US" sz="2000" spc="3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US" sz="2000" spc="3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Módulo metodología de la investigación I </a:t>
            </a:r>
            <a:endParaRPr lang="es-PY" sz="20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endParaRPr lang="es-PY" sz="20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Y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PROTOCOLO DE INVESTIGACIÓN</a:t>
            </a:r>
            <a:endParaRPr lang="es-PY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2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565471"/>
            <a:ext cx="12192000" cy="1211814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Y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CRITERIOS DE SELECCIÓN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406538"/>
              </p:ext>
            </p:extLst>
          </p:nvPr>
        </p:nvGraphicFramePr>
        <p:xfrm>
          <a:off x="1078426" y="2114103"/>
          <a:ext cx="1038225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48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445633"/>
            <a:ext cx="12192000" cy="907679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2590015"/>
              </p:ext>
            </p:extLst>
          </p:nvPr>
        </p:nvGraphicFramePr>
        <p:xfrm>
          <a:off x="391886" y="1365161"/>
          <a:ext cx="11379200" cy="4875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886117" y="445633"/>
            <a:ext cx="8761413" cy="706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MUESTREO Y RECLUTAMIENTO</a:t>
            </a:r>
          </a:p>
        </p:txBody>
      </p:sp>
    </p:spTree>
    <p:extLst>
      <p:ext uri="{BB962C8B-B14F-4D97-AF65-F5344CB8AC3E}">
        <p14:creationId xmlns:p14="http://schemas.microsoft.com/office/powerpoint/2010/main" val="251059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0" y="565471"/>
            <a:ext cx="12192000" cy="1211814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-3" y="2485624"/>
            <a:ext cx="12191999" cy="2202286"/>
          </a:xfrm>
          <a:prstGeom prst="rect">
            <a:avLst/>
          </a:prstGeom>
          <a:solidFill>
            <a:schemeClr val="accent1"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  <a:p>
            <a:endParaRPr lang="es-PY" sz="4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5289" y="806243"/>
            <a:ext cx="8761413" cy="706964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VARIABLES</a:t>
            </a:r>
            <a:endParaRPr lang="es-PY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19346790"/>
              </p:ext>
            </p:extLst>
          </p:nvPr>
        </p:nvGraphicFramePr>
        <p:xfrm>
          <a:off x="582407" y="2279561"/>
          <a:ext cx="11027178" cy="293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2756079" y="6116905"/>
            <a:ext cx="9066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b="1" i="1" dirty="0">
                <a:latin typeface="Arial" pitchFamily="34" charset="0"/>
                <a:cs typeface="Arial" pitchFamily="34" charset="0"/>
              </a:rPr>
              <a:t>*Organización Mundial de la Salud (OMS). 2007.</a:t>
            </a:r>
          </a:p>
          <a:p>
            <a:pPr algn="r"/>
            <a:endParaRPr lang="es-PY" sz="1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0" y="794799"/>
            <a:ext cx="12192000" cy="775649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INSTRUMENTO RECOLECTOR DE DATOS</a:t>
            </a:r>
            <a:br>
              <a:rPr lang="es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</a:t>
            </a:r>
            <a:r>
              <a:rPr lang="es-PY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719409"/>
              </p:ext>
            </p:extLst>
          </p:nvPr>
        </p:nvGraphicFramePr>
        <p:xfrm>
          <a:off x="839656" y="2073422"/>
          <a:ext cx="10702471" cy="249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304811"/>
              </p:ext>
            </p:extLst>
          </p:nvPr>
        </p:nvGraphicFramePr>
        <p:xfrm>
          <a:off x="871033" y="4683288"/>
          <a:ext cx="10702471" cy="140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9285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0050"/>
            <a:ext cx="498633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/>
          <a:stretch/>
        </p:blipFill>
        <p:spPr bwMode="auto">
          <a:xfrm>
            <a:off x="5523482" y="400050"/>
            <a:ext cx="5739831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2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04800"/>
            <a:ext cx="547701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53" y="304800"/>
            <a:ext cx="5700713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7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0" y="794799"/>
            <a:ext cx="12192000" cy="775649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TECNICAS DE RECOLECCION DE DATOS </a:t>
            </a:r>
            <a:r>
              <a:rPr lang="es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</a:t>
            </a:r>
            <a:endParaRPr lang="es-PY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97006"/>
              </p:ext>
            </p:extLst>
          </p:nvPr>
        </p:nvGraphicFramePr>
        <p:xfrm>
          <a:off x="839656" y="2073422"/>
          <a:ext cx="10702471" cy="249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063560"/>
              </p:ext>
            </p:extLst>
          </p:nvPr>
        </p:nvGraphicFramePr>
        <p:xfrm>
          <a:off x="871033" y="4683288"/>
          <a:ext cx="10702471" cy="140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805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-2" y="3553413"/>
            <a:ext cx="12192001" cy="2051339"/>
          </a:xfrm>
          <a:prstGeom prst="rect">
            <a:avLst/>
          </a:prstGeom>
          <a:solidFill>
            <a:schemeClr val="accent1"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s-PY" sz="9600" b="1" dirty="0"/>
              <a:t>MUCHAS GRACIAS</a:t>
            </a:r>
            <a:endParaRPr lang="es-PY" sz="9600" dirty="0"/>
          </a:p>
          <a:p>
            <a:endParaRPr lang="es-PY" sz="4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22911" y="2802609"/>
            <a:ext cx="11707831" cy="1134196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Y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«E</a:t>
            </a:r>
            <a:r>
              <a:rPr lang="es-PY" sz="2400" b="1" i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más fácil construir niños fuertes que reparar adultos rotos</a:t>
            </a:r>
            <a:r>
              <a:rPr lang="es-PY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/>
            <a:r>
              <a:rPr lang="es-PY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PY" sz="2000" b="1" i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rederick</a:t>
            </a:r>
            <a:r>
              <a:rPr lang="es-PY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Y" sz="20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PY" sz="2000" b="1" i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ouglass</a:t>
            </a:r>
            <a:endParaRPr lang="es-PY" sz="2000" b="1" i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0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2318197"/>
            <a:ext cx="12192000" cy="193183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24022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1" y="410924"/>
            <a:ext cx="12192000" cy="722417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  <a:p>
            <a:pPr>
              <a:lnSpc>
                <a:spcPct val="120000"/>
              </a:lnSpc>
            </a:pPr>
            <a:endParaRPr lang="es-PY" sz="5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2124" y="445634"/>
            <a:ext cx="11333408" cy="706964"/>
          </a:xfrm>
        </p:spPr>
        <p:txBody>
          <a:bodyPr/>
          <a:lstStyle/>
          <a:p>
            <a:pPr algn="ctr"/>
            <a:r>
              <a:rPr lang="es-PY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449936"/>
              </p:ext>
            </p:extLst>
          </p:nvPr>
        </p:nvGraphicFramePr>
        <p:xfrm>
          <a:off x="448615" y="1133341"/>
          <a:ext cx="11294771" cy="135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44790791"/>
              </p:ext>
            </p:extLst>
          </p:nvPr>
        </p:nvGraphicFramePr>
        <p:xfrm>
          <a:off x="2408349" y="2405858"/>
          <a:ext cx="9055279" cy="341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515155" y="6054528"/>
            <a:ext cx="114106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US" sz="800" dirty="0"/>
              <a:t>Referencias</a:t>
            </a:r>
            <a:endParaRPr lang="es-PY" sz="800" dirty="0"/>
          </a:p>
        </p:txBody>
      </p:sp>
    </p:spTree>
    <p:extLst>
      <p:ext uri="{BB962C8B-B14F-4D97-AF65-F5344CB8AC3E}">
        <p14:creationId xmlns:p14="http://schemas.microsoft.com/office/powerpoint/2010/main" val="15309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53259583"/>
              </p:ext>
            </p:extLst>
          </p:nvPr>
        </p:nvGraphicFramePr>
        <p:xfrm>
          <a:off x="2369249" y="1103049"/>
          <a:ext cx="9822751" cy="471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79674" y="5816716"/>
            <a:ext cx="11494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PY" sz="1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-1" y="227727"/>
            <a:ext cx="12191999" cy="738190"/>
          </a:xfrm>
          <a:prstGeom prst="rect">
            <a:avLst/>
          </a:prstGeom>
          <a:solidFill>
            <a:schemeClr val="accent1"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US" sz="4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s-US" sz="3600" b="1" dirty="0">
                <a:latin typeface="Arial" pitchFamily="34" charset="0"/>
                <a:cs typeface="Arial" pitchFamily="34" charset="0"/>
              </a:rPr>
              <a:t>Planteamiento del Problema y Justificación </a:t>
            </a:r>
            <a:endParaRPr lang="es-PY" sz="3600" b="1" dirty="0">
              <a:latin typeface="Arial" pitchFamily="34" charset="0"/>
              <a:cs typeface="Arial" pitchFamily="34" charset="0"/>
            </a:endParaRPr>
          </a:p>
          <a:p>
            <a:endParaRPr lang="es-PY" sz="400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31820" y="2068964"/>
            <a:ext cx="875763" cy="3747752"/>
          </a:xfrm>
          <a:prstGeom prst="rect">
            <a:avLst/>
          </a:prstGeom>
          <a:solidFill>
            <a:schemeClr val="accent1"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  <a:p>
            <a:r>
              <a:rPr lang="es-PY" sz="4000" b="1" dirty="0">
                <a:latin typeface="Arial" pitchFamily="34" charset="0"/>
                <a:cs typeface="Arial" pitchFamily="34" charset="0"/>
              </a:rPr>
              <a:t>ANTECEDENTES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31821" y="5816716"/>
            <a:ext cx="116425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US" sz="900" dirty="0">
                <a:latin typeface="Arial" pitchFamily="34" charset="0"/>
                <a:cs typeface="Arial" pitchFamily="34" charset="0"/>
              </a:rPr>
              <a:t>Referencias </a:t>
            </a:r>
            <a:endParaRPr lang="es-PY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1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2318197"/>
            <a:ext cx="12192000" cy="193183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22466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1222294"/>
            <a:ext cx="12192000" cy="1211814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8453" y="1292181"/>
            <a:ext cx="9875520" cy="1356360"/>
          </a:xfrm>
        </p:spPr>
        <p:txBody>
          <a:bodyPr/>
          <a:lstStyle/>
          <a:p>
            <a:pPr algn="ctr"/>
            <a:r>
              <a:rPr lang="es-PY" b="1" dirty="0">
                <a:solidFill>
                  <a:schemeClr val="tx1"/>
                </a:solidFill>
              </a:rPr>
              <a:t>OBJETIVO 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2885" y="2975020"/>
            <a:ext cx="10676585" cy="1950076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6350" indent="-6350" algn="just">
              <a:lnSpc>
                <a:spcPct val="150000"/>
              </a:lnSpc>
              <a:spcAft>
                <a:spcPts val="0"/>
              </a:spcAft>
            </a:pPr>
            <a:r>
              <a:rPr lang="es-PY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67148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616387"/>
            <a:ext cx="12192000" cy="1211814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915" y="609600"/>
            <a:ext cx="10052605" cy="1356360"/>
          </a:xfrm>
        </p:spPr>
        <p:txBody>
          <a:bodyPr/>
          <a:lstStyle/>
          <a:p>
            <a:pPr algn="ctr"/>
            <a:r>
              <a:rPr lang="es-PY" b="1" dirty="0">
                <a:solidFill>
                  <a:schemeClr val="tx1"/>
                </a:solidFill>
              </a:rPr>
              <a:t>OBJETIVOS ESPECÍFICOS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9853" y="1918952"/>
            <a:ext cx="10805375" cy="4314422"/>
          </a:xfrm>
        </p:spPr>
        <p:txBody>
          <a:bodyPr>
            <a:normAutofit/>
          </a:bodyPr>
          <a:lstStyle/>
          <a:p>
            <a:pPr lvl="1" algn="just"/>
            <a:endParaRPr lang="es-PY" sz="800" dirty="0"/>
          </a:p>
          <a:p>
            <a:pPr marL="0" indent="0">
              <a:buNone/>
            </a:pPr>
            <a:endParaRPr lang="es-P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2318197"/>
            <a:ext cx="12192000" cy="1931831"/>
          </a:xfrm>
          <a:prstGeom prst="rect">
            <a:avLst/>
          </a:prstGeom>
          <a:solidFill>
            <a:srgbClr val="FFFFFF">
              <a:alpha val="58039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1780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0" y="488198"/>
            <a:ext cx="12192000" cy="1211814"/>
          </a:xfrm>
          <a:prstGeom prst="rect">
            <a:avLst/>
          </a:prstGeom>
          <a:solidFill>
            <a:schemeClr val="bg2">
              <a:lumMod val="90000"/>
              <a:alpha val="63137"/>
            </a:scheme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 sz="4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5505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PY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DISEÑO Y SUJETOS DE ESTUDIO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879761"/>
              </p:ext>
            </p:extLst>
          </p:nvPr>
        </p:nvGraphicFramePr>
        <p:xfrm>
          <a:off x="859486" y="1808768"/>
          <a:ext cx="10502900" cy="425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8443293" y="3143726"/>
            <a:ext cx="755225" cy="2917154"/>
            <a:chOff x="3494025" y="567352"/>
            <a:chExt cx="755225" cy="2917154"/>
          </a:xfrm>
        </p:grpSpPr>
        <p:sp>
          <p:nvSpPr>
            <p:cNvPr id="9" name="Rectángulo 8"/>
            <p:cNvSpPr/>
            <p:nvPr/>
          </p:nvSpPr>
          <p:spPr>
            <a:xfrm rot="16200000">
              <a:off x="2616205" y="1851460"/>
              <a:ext cx="2762608" cy="5034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 rot="16200000">
              <a:off x="2364463" y="1696914"/>
              <a:ext cx="2762608" cy="503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4044" bIns="0" numCol="1" spcCol="1270" anchor="t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Y" sz="1800" b="1" kern="1200" dirty="0">
                  <a:latin typeface="Arial" pitchFamily="34" charset="0"/>
                  <a:cs typeface="Arial" pitchFamily="34" charset="0"/>
                </a:rPr>
                <a:t>Población accesible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619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24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Tema24</Template>
  <TotalTime>7184</TotalTime>
  <Words>1274</Words>
  <Application>Microsoft Office PowerPoint</Application>
  <PresentationFormat>Panorámica</PresentationFormat>
  <Paragraphs>177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Tema24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OBJETIVO GENERAL</vt:lpstr>
      <vt:lpstr>OBJETIVOS ESPECÍFICOS</vt:lpstr>
      <vt:lpstr>Presentación de PowerPoint</vt:lpstr>
      <vt:lpstr>DISEÑO Y SUJETOS DE ESTUDIO</vt:lpstr>
      <vt:lpstr>CRITERIOS DE SELECCIÓN</vt:lpstr>
      <vt:lpstr>Presentación de PowerPoint</vt:lpstr>
      <vt:lpstr>VARIABLES</vt:lpstr>
      <vt:lpstr>INSTRUMENTO RECOLECTOR DE DATOS Ejemplo </vt:lpstr>
      <vt:lpstr>Presentación de PowerPoint</vt:lpstr>
      <vt:lpstr>Presentación de PowerPoint</vt:lpstr>
      <vt:lpstr>TECNICAS DE RECOLECCION DE DATOS ejemplo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Macarena Morínigo Martínez</dc:creator>
  <cp:lastModifiedBy>Patricia Comelli</cp:lastModifiedBy>
  <cp:revision>190</cp:revision>
  <dcterms:created xsi:type="dcterms:W3CDTF">2018-02-05T17:47:51Z</dcterms:created>
  <dcterms:modified xsi:type="dcterms:W3CDTF">2025-03-23T15:28:06Z</dcterms:modified>
</cp:coreProperties>
</file>